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9"/>
  </p:notesMasterIdLst>
  <p:sldIdLst>
    <p:sldId id="256" r:id="rId2"/>
    <p:sldId id="300" r:id="rId3"/>
    <p:sldId id="299" r:id="rId4"/>
    <p:sldId id="301" r:id="rId5"/>
    <p:sldId id="269" r:id="rId6"/>
    <p:sldId id="272" r:id="rId7"/>
    <p:sldId id="30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66" d="100"/>
          <a:sy n="66" d="100"/>
        </p:scale>
        <p:origin x="5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B27040-490D-43B4-9DE3-F0C8983B6E1C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9877542-7714-420F-BDB3-39EA9E8911AB}">
      <dgm:prSet phldrT="[Text]"/>
      <dgm:spPr/>
      <dgm:t>
        <a:bodyPr/>
        <a:lstStyle/>
        <a:p>
          <a:r>
            <a:rPr lang="en-GB" dirty="0" smtClean="0"/>
            <a:t>Precious Minerals</a:t>
          </a:r>
          <a:endParaRPr lang="en-US" dirty="0"/>
        </a:p>
      </dgm:t>
    </dgm:pt>
    <dgm:pt modelId="{AAFC100F-5520-4ADD-9975-B967A6F703A3}" type="parTrans" cxnId="{3F09D0B7-97A5-40D9-877E-EA3027A55C81}">
      <dgm:prSet/>
      <dgm:spPr/>
      <dgm:t>
        <a:bodyPr/>
        <a:lstStyle/>
        <a:p>
          <a:endParaRPr lang="en-US"/>
        </a:p>
      </dgm:t>
    </dgm:pt>
    <dgm:pt modelId="{56EAB812-626B-48C7-BCE8-B070ECF0D096}" type="sibTrans" cxnId="{3F09D0B7-97A5-40D9-877E-EA3027A55C81}">
      <dgm:prSet/>
      <dgm:spPr/>
      <dgm:t>
        <a:bodyPr/>
        <a:lstStyle/>
        <a:p>
          <a:endParaRPr lang="en-US"/>
        </a:p>
      </dgm:t>
    </dgm:pt>
    <dgm:pt modelId="{360AA79D-7627-49A2-AAED-A8CE275A69BB}">
      <dgm:prSet/>
      <dgm:spPr/>
      <dgm:t>
        <a:bodyPr/>
        <a:lstStyle/>
        <a:p>
          <a:r>
            <a:rPr lang="en-GB" smtClean="0"/>
            <a:t>Copyright</a:t>
          </a:r>
          <a:endParaRPr lang="en-GB" dirty="0" smtClean="0"/>
        </a:p>
      </dgm:t>
    </dgm:pt>
    <dgm:pt modelId="{264C9266-0491-4299-A709-ABAD0D88EF8F}" type="parTrans" cxnId="{BC9D90B4-4693-49AC-90FC-919906F1C6D0}">
      <dgm:prSet/>
      <dgm:spPr/>
      <dgm:t>
        <a:bodyPr/>
        <a:lstStyle/>
        <a:p>
          <a:endParaRPr lang="en-US"/>
        </a:p>
      </dgm:t>
    </dgm:pt>
    <dgm:pt modelId="{81B51AD4-E8C1-47F7-8D13-ED5AF33FA4CE}" type="sibTrans" cxnId="{BC9D90B4-4693-49AC-90FC-919906F1C6D0}">
      <dgm:prSet/>
      <dgm:spPr/>
      <dgm:t>
        <a:bodyPr/>
        <a:lstStyle/>
        <a:p>
          <a:endParaRPr lang="en-US"/>
        </a:p>
      </dgm:t>
    </dgm:pt>
    <dgm:pt modelId="{85F529F1-15C8-48D9-BC84-E8471DF4B157}">
      <dgm:prSet/>
      <dgm:spPr/>
      <dgm:t>
        <a:bodyPr/>
        <a:lstStyle/>
        <a:p>
          <a:r>
            <a:rPr lang="en-GB" dirty="0" smtClean="0"/>
            <a:t>Night Economy</a:t>
          </a:r>
        </a:p>
      </dgm:t>
    </dgm:pt>
    <dgm:pt modelId="{76D86DA4-73C2-4D04-87EF-80AAD8013EDF}" type="parTrans" cxnId="{FBFDA983-DB3C-4D85-892B-684418378B23}">
      <dgm:prSet/>
      <dgm:spPr/>
      <dgm:t>
        <a:bodyPr/>
        <a:lstStyle/>
        <a:p>
          <a:endParaRPr lang="en-US"/>
        </a:p>
      </dgm:t>
    </dgm:pt>
    <dgm:pt modelId="{202EB010-3B61-4A14-9809-680AEA1C38DC}" type="sibTrans" cxnId="{FBFDA983-DB3C-4D85-892B-684418378B23}">
      <dgm:prSet/>
      <dgm:spPr/>
      <dgm:t>
        <a:bodyPr/>
        <a:lstStyle/>
        <a:p>
          <a:endParaRPr lang="en-US"/>
        </a:p>
      </dgm:t>
    </dgm:pt>
    <dgm:pt modelId="{802B26AB-3207-401E-BF74-FB647254BE71}">
      <dgm:prSet/>
      <dgm:spPr/>
      <dgm:t>
        <a:bodyPr/>
        <a:lstStyle/>
        <a:p>
          <a:r>
            <a:rPr lang="en-GB" dirty="0" smtClean="0"/>
            <a:t>Construction </a:t>
          </a:r>
        </a:p>
      </dgm:t>
    </dgm:pt>
    <dgm:pt modelId="{81E1EB52-68E8-4955-A564-CAB403CE8150}" type="parTrans" cxnId="{B0E1D68E-6CE9-4219-9BDA-FBA02F02230E}">
      <dgm:prSet/>
      <dgm:spPr/>
      <dgm:t>
        <a:bodyPr/>
        <a:lstStyle/>
        <a:p>
          <a:endParaRPr lang="en-US"/>
        </a:p>
      </dgm:t>
    </dgm:pt>
    <dgm:pt modelId="{54AD5B26-92CD-4D29-A22C-8AF2F261B55E}" type="sibTrans" cxnId="{B0E1D68E-6CE9-4219-9BDA-FBA02F02230E}">
      <dgm:prSet/>
      <dgm:spPr/>
      <dgm:t>
        <a:bodyPr/>
        <a:lstStyle/>
        <a:p>
          <a:endParaRPr lang="en-US"/>
        </a:p>
      </dgm:t>
    </dgm:pt>
    <dgm:pt modelId="{D8F9488D-7478-4F83-862D-CAB9D474B2ED}">
      <dgm:prSet/>
      <dgm:spPr/>
      <dgm:t>
        <a:bodyPr/>
        <a:lstStyle/>
        <a:p>
          <a:r>
            <a:rPr lang="en-GB" dirty="0" smtClean="0"/>
            <a:t>Geo spatial Analysis</a:t>
          </a:r>
          <a:endParaRPr lang="en-US" dirty="0"/>
        </a:p>
      </dgm:t>
    </dgm:pt>
    <dgm:pt modelId="{333B53C9-A8D5-4546-90EB-43C49675AC62}" type="parTrans" cxnId="{F2A8C745-F5F5-4B4E-8AB6-9F34BBBA1964}">
      <dgm:prSet/>
      <dgm:spPr/>
      <dgm:t>
        <a:bodyPr/>
        <a:lstStyle/>
        <a:p>
          <a:endParaRPr lang="en-US"/>
        </a:p>
      </dgm:t>
    </dgm:pt>
    <dgm:pt modelId="{52B9A6E9-376B-4CD7-BECB-7934E248C613}" type="sibTrans" cxnId="{F2A8C745-F5F5-4B4E-8AB6-9F34BBBA1964}">
      <dgm:prSet/>
      <dgm:spPr/>
      <dgm:t>
        <a:bodyPr/>
        <a:lstStyle/>
        <a:p>
          <a:endParaRPr lang="en-US"/>
        </a:p>
      </dgm:t>
    </dgm:pt>
    <dgm:pt modelId="{C31C1996-CD1A-44E1-9511-59FFA8A53967}" type="pres">
      <dgm:prSet presAssocID="{3AB27040-490D-43B4-9DE3-F0C8983B6E1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A281A3-EE99-47FF-8662-4F2AF45255EC}" type="pres">
      <dgm:prSet presAssocID="{3AB27040-490D-43B4-9DE3-F0C8983B6E1C}" presName="dummyMaxCanvas" presStyleCnt="0">
        <dgm:presLayoutVars/>
      </dgm:prSet>
      <dgm:spPr/>
    </dgm:pt>
    <dgm:pt modelId="{F16DFBF0-6D97-4341-8EBA-18BF6959E163}" type="pres">
      <dgm:prSet presAssocID="{3AB27040-490D-43B4-9DE3-F0C8983B6E1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5F233B-42E5-4B0D-963D-B2ADBF1C3E08}" type="pres">
      <dgm:prSet presAssocID="{3AB27040-490D-43B4-9DE3-F0C8983B6E1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37A511-87DC-4619-ACF2-5F1C65540985}" type="pres">
      <dgm:prSet presAssocID="{3AB27040-490D-43B4-9DE3-F0C8983B6E1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00CC5-878C-4CFE-A8EE-E186C0EF570F}" type="pres">
      <dgm:prSet presAssocID="{3AB27040-490D-43B4-9DE3-F0C8983B6E1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6B5822-7608-48B4-8AC7-E98C806BCB2C}" type="pres">
      <dgm:prSet presAssocID="{3AB27040-490D-43B4-9DE3-F0C8983B6E1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25355D-C430-43FA-BF5F-A411A69B6B2C}" type="pres">
      <dgm:prSet presAssocID="{3AB27040-490D-43B4-9DE3-F0C8983B6E1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38D4F2-8C3C-41DB-9412-79FFF27B6768}" type="pres">
      <dgm:prSet presAssocID="{3AB27040-490D-43B4-9DE3-F0C8983B6E1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504F1-23C0-4589-9572-750D5C18B330}" type="pres">
      <dgm:prSet presAssocID="{3AB27040-490D-43B4-9DE3-F0C8983B6E1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CA77D-A2E5-4F57-917B-1E32665CE0F9}" type="pres">
      <dgm:prSet presAssocID="{3AB27040-490D-43B4-9DE3-F0C8983B6E1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0E3BF-53B3-4400-8139-4E723B9F0760}" type="pres">
      <dgm:prSet presAssocID="{3AB27040-490D-43B4-9DE3-F0C8983B6E1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F7203-1325-4A81-94DE-843ED1CF56AA}" type="pres">
      <dgm:prSet presAssocID="{3AB27040-490D-43B4-9DE3-F0C8983B6E1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BF7C1-8B1B-4C79-B8F4-F9845D956F44}" type="pres">
      <dgm:prSet presAssocID="{3AB27040-490D-43B4-9DE3-F0C8983B6E1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3C052-2FF3-45CB-96EB-7D980DE2E536}" type="pres">
      <dgm:prSet presAssocID="{3AB27040-490D-43B4-9DE3-F0C8983B6E1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543D9B-AE9F-4D94-83DB-1878345F9D9B}" type="pres">
      <dgm:prSet presAssocID="{3AB27040-490D-43B4-9DE3-F0C8983B6E1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FDA983-DB3C-4D85-892B-684418378B23}" srcId="{3AB27040-490D-43B4-9DE3-F0C8983B6E1C}" destId="{85F529F1-15C8-48D9-BC84-E8471DF4B157}" srcOrd="2" destOrd="0" parTransId="{76D86DA4-73C2-4D04-87EF-80AAD8013EDF}" sibTransId="{202EB010-3B61-4A14-9809-680AEA1C38DC}"/>
    <dgm:cxn modelId="{BC9D90B4-4693-49AC-90FC-919906F1C6D0}" srcId="{3AB27040-490D-43B4-9DE3-F0C8983B6E1C}" destId="{360AA79D-7627-49A2-AAED-A8CE275A69BB}" srcOrd="1" destOrd="0" parTransId="{264C9266-0491-4299-A709-ABAD0D88EF8F}" sibTransId="{81B51AD4-E8C1-47F7-8D13-ED5AF33FA4CE}"/>
    <dgm:cxn modelId="{B51BB6A7-FC70-4984-9CDE-F606A5FC59DD}" type="presOf" srcId="{F9877542-7714-420F-BDB3-39EA9E8911AB}" destId="{F16DFBF0-6D97-4341-8EBA-18BF6959E163}" srcOrd="0" destOrd="0" presId="urn:microsoft.com/office/officeart/2005/8/layout/vProcess5"/>
    <dgm:cxn modelId="{460D0916-1F2B-41BD-8DED-EE212003B536}" type="presOf" srcId="{802B26AB-3207-401E-BF74-FB647254BE71}" destId="{F3B00CC5-878C-4CFE-A8EE-E186C0EF570F}" srcOrd="0" destOrd="0" presId="urn:microsoft.com/office/officeart/2005/8/layout/vProcess5"/>
    <dgm:cxn modelId="{C8ADCCFF-CAB4-4235-961B-48AA2563611B}" type="presOf" srcId="{85F529F1-15C8-48D9-BC84-E8471DF4B157}" destId="{2A37A511-87DC-4619-ACF2-5F1C65540985}" srcOrd="0" destOrd="0" presId="urn:microsoft.com/office/officeart/2005/8/layout/vProcess5"/>
    <dgm:cxn modelId="{9B82B878-46A5-4760-A246-93C5C3160340}" type="presOf" srcId="{360AA79D-7627-49A2-AAED-A8CE275A69BB}" destId="{025F233B-42E5-4B0D-963D-B2ADBF1C3E08}" srcOrd="0" destOrd="0" presId="urn:microsoft.com/office/officeart/2005/8/layout/vProcess5"/>
    <dgm:cxn modelId="{B0E1D68E-6CE9-4219-9BDA-FBA02F02230E}" srcId="{3AB27040-490D-43B4-9DE3-F0C8983B6E1C}" destId="{802B26AB-3207-401E-BF74-FB647254BE71}" srcOrd="3" destOrd="0" parTransId="{81E1EB52-68E8-4955-A564-CAB403CE8150}" sibTransId="{54AD5B26-92CD-4D29-A22C-8AF2F261B55E}"/>
    <dgm:cxn modelId="{5695A237-5995-47CF-AECC-72610717F180}" type="presOf" srcId="{360AA79D-7627-49A2-AAED-A8CE275A69BB}" destId="{6C5F7203-1325-4A81-94DE-843ED1CF56AA}" srcOrd="1" destOrd="0" presId="urn:microsoft.com/office/officeart/2005/8/layout/vProcess5"/>
    <dgm:cxn modelId="{39409B6C-C914-4E6D-80D8-344BBEB46C5B}" type="presOf" srcId="{202EB010-3B61-4A14-9809-680AEA1C38DC}" destId="{5E7504F1-23C0-4589-9572-750D5C18B330}" srcOrd="0" destOrd="0" presId="urn:microsoft.com/office/officeart/2005/8/layout/vProcess5"/>
    <dgm:cxn modelId="{E4A96936-9B11-4BB5-BC1E-80CFC91B255A}" type="presOf" srcId="{81B51AD4-E8C1-47F7-8D13-ED5AF33FA4CE}" destId="{8838D4F2-8C3C-41DB-9412-79FFF27B6768}" srcOrd="0" destOrd="0" presId="urn:microsoft.com/office/officeart/2005/8/layout/vProcess5"/>
    <dgm:cxn modelId="{3F09D0B7-97A5-40D9-877E-EA3027A55C81}" srcId="{3AB27040-490D-43B4-9DE3-F0C8983B6E1C}" destId="{F9877542-7714-420F-BDB3-39EA9E8911AB}" srcOrd="0" destOrd="0" parTransId="{AAFC100F-5520-4ADD-9975-B967A6F703A3}" sibTransId="{56EAB812-626B-48C7-BCE8-B070ECF0D096}"/>
    <dgm:cxn modelId="{1DCD2118-C06E-4D39-A17B-24CD272DF371}" type="presOf" srcId="{85F529F1-15C8-48D9-BC84-E8471DF4B157}" destId="{F6EBF7C1-8B1B-4C79-B8F4-F9845D956F44}" srcOrd="1" destOrd="0" presId="urn:microsoft.com/office/officeart/2005/8/layout/vProcess5"/>
    <dgm:cxn modelId="{AC67ED5C-D38C-41DF-A180-D63263432C35}" type="presOf" srcId="{F9877542-7714-420F-BDB3-39EA9E8911AB}" destId="{19F0E3BF-53B3-4400-8139-4E723B9F0760}" srcOrd="1" destOrd="0" presId="urn:microsoft.com/office/officeart/2005/8/layout/vProcess5"/>
    <dgm:cxn modelId="{05B40E6E-3559-4DDD-80B0-0FF1BDC008F3}" type="presOf" srcId="{54AD5B26-92CD-4D29-A22C-8AF2F261B55E}" destId="{31CCA77D-A2E5-4F57-917B-1E32665CE0F9}" srcOrd="0" destOrd="0" presId="urn:microsoft.com/office/officeart/2005/8/layout/vProcess5"/>
    <dgm:cxn modelId="{89498A7C-3E0C-4924-A12D-81A8FDD0DC7C}" type="presOf" srcId="{D8F9488D-7478-4F83-862D-CAB9D474B2ED}" destId="{E26B5822-7608-48B4-8AC7-E98C806BCB2C}" srcOrd="0" destOrd="0" presId="urn:microsoft.com/office/officeart/2005/8/layout/vProcess5"/>
    <dgm:cxn modelId="{F7085075-6B0A-478C-A02F-DBF9461962DB}" type="presOf" srcId="{D8F9488D-7478-4F83-862D-CAB9D474B2ED}" destId="{FD543D9B-AE9F-4D94-83DB-1878345F9D9B}" srcOrd="1" destOrd="0" presId="urn:microsoft.com/office/officeart/2005/8/layout/vProcess5"/>
    <dgm:cxn modelId="{4B6FE2D8-4F38-49ED-AABE-EA2C7D0DA5AC}" type="presOf" srcId="{56EAB812-626B-48C7-BCE8-B070ECF0D096}" destId="{7425355D-C430-43FA-BF5F-A411A69B6B2C}" srcOrd="0" destOrd="0" presId="urn:microsoft.com/office/officeart/2005/8/layout/vProcess5"/>
    <dgm:cxn modelId="{29C59B69-3FE7-433B-ADC8-E89A4F34E493}" type="presOf" srcId="{802B26AB-3207-401E-BF74-FB647254BE71}" destId="{DC23C052-2FF3-45CB-96EB-7D980DE2E536}" srcOrd="1" destOrd="0" presId="urn:microsoft.com/office/officeart/2005/8/layout/vProcess5"/>
    <dgm:cxn modelId="{F2A8C745-F5F5-4B4E-8AB6-9F34BBBA1964}" srcId="{3AB27040-490D-43B4-9DE3-F0C8983B6E1C}" destId="{D8F9488D-7478-4F83-862D-CAB9D474B2ED}" srcOrd="4" destOrd="0" parTransId="{333B53C9-A8D5-4546-90EB-43C49675AC62}" sibTransId="{52B9A6E9-376B-4CD7-BECB-7934E248C613}"/>
    <dgm:cxn modelId="{83CEE06F-11CE-4144-809D-16543FFDBB27}" type="presOf" srcId="{3AB27040-490D-43B4-9DE3-F0C8983B6E1C}" destId="{C31C1996-CD1A-44E1-9511-59FFA8A53967}" srcOrd="0" destOrd="0" presId="urn:microsoft.com/office/officeart/2005/8/layout/vProcess5"/>
    <dgm:cxn modelId="{865CB7C4-1A2B-458E-AE34-EA4077DCE614}" type="presParOf" srcId="{C31C1996-CD1A-44E1-9511-59FFA8A53967}" destId="{22A281A3-EE99-47FF-8662-4F2AF45255EC}" srcOrd="0" destOrd="0" presId="urn:microsoft.com/office/officeart/2005/8/layout/vProcess5"/>
    <dgm:cxn modelId="{DA79C5B9-0437-47CE-AA64-390970EEDCDA}" type="presParOf" srcId="{C31C1996-CD1A-44E1-9511-59FFA8A53967}" destId="{F16DFBF0-6D97-4341-8EBA-18BF6959E163}" srcOrd="1" destOrd="0" presId="urn:microsoft.com/office/officeart/2005/8/layout/vProcess5"/>
    <dgm:cxn modelId="{D8CDAE91-D600-475D-913B-41D349EADC78}" type="presParOf" srcId="{C31C1996-CD1A-44E1-9511-59FFA8A53967}" destId="{025F233B-42E5-4B0D-963D-B2ADBF1C3E08}" srcOrd="2" destOrd="0" presId="urn:microsoft.com/office/officeart/2005/8/layout/vProcess5"/>
    <dgm:cxn modelId="{8F547B9D-4806-45EC-AF09-0D371293F3F6}" type="presParOf" srcId="{C31C1996-CD1A-44E1-9511-59FFA8A53967}" destId="{2A37A511-87DC-4619-ACF2-5F1C65540985}" srcOrd="3" destOrd="0" presId="urn:microsoft.com/office/officeart/2005/8/layout/vProcess5"/>
    <dgm:cxn modelId="{23125E53-7463-4996-B961-C92AEC6AA78F}" type="presParOf" srcId="{C31C1996-CD1A-44E1-9511-59FFA8A53967}" destId="{F3B00CC5-878C-4CFE-A8EE-E186C0EF570F}" srcOrd="4" destOrd="0" presId="urn:microsoft.com/office/officeart/2005/8/layout/vProcess5"/>
    <dgm:cxn modelId="{67D48534-28A7-460E-B2A9-E445C2A2660C}" type="presParOf" srcId="{C31C1996-CD1A-44E1-9511-59FFA8A53967}" destId="{E26B5822-7608-48B4-8AC7-E98C806BCB2C}" srcOrd="5" destOrd="0" presId="urn:microsoft.com/office/officeart/2005/8/layout/vProcess5"/>
    <dgm:cxn modelId="{3B00D59F-499F-43D6-A1F3-292C4BE085FC}" type="presParOf" srcId="{C31C1996-CD1A-44E1-9511-59FFA8A53967}" destId="{7425355D-C430-43FA-BF5F-A411A69B6B2C}" srcOrd="6" destOrd="0" presId="urn:microsoft.com/office/officeart/2005/8/layout/vProcess5"/>
    <dgm:cxn modelId="{F365875A-DFEE-402C-BF69-880F1E909664}" type="presParOf" srcId="{C31C1996-CD1A-44E1-9511-59FFA8A53967}" destId="{8838D4F2-8C3C-41DB-9412-79FFF27B6768}" srcOrd="7" destOrd="0" presId="urn:microsoft.com/office/officeart/2005/8/layout/vProcess5"/>
    <dgm:cxn modelId="{F647F2AE-2878-4F2D-9D5F-7790A4F156F8}" type="presParOf" srcId="{C31C1996-CD1A-44E1-9511-59FFA8A53967}" destId="{5E7504F1-23C0-4589-9572-750D5C18B330}" srcOrd="8" destOrd="0" presId="urn:microsoft.com/office/officeart/2005/8/layout/vProcess5"/>
    <dgm:cxn modelId="{406AEF39-309B-47B4-AD90-A91BE54E0255}" type="presParOf" srcId="{C31C1996-CD1A-44E1-9511-59FFA8A53967}" destId="{31CCA77D-A2E5-4F57-917B-1E32665CE0F9}" srcOrd="9" destOrd="0" presId="urn:microsoft.com/office/officeart/2005/8/layout/vProcess5"/>
    <dgm:cxn modelId="{84D72D34-2429-4F78-8599-022B49B885B0}" type="presParOf" srcId="{C31C1996-CD1A-44E1-9511-59FFA8A53967}" destId="{19F0E3BF-53B3-4400-8139-4E723B9F0760}" srcOrd="10" destOrd="0" presId="urn:microsoft.com/office/officeart/2005/8/layout/vProcess5"/>
    <dgm:cxn modelId="{65199D63-68E6-40B9-82D3-0A9C97679E12}" type="presParOf" srcId="{C31C1996-CD1A-44E1-9511-59FFA8A53967}" destId="{6C5F7203-1325-4A81-94DE-843ED1CF56AA}" srcOrd="11" destOrd="0" presId="urn:microsoft.com/office/officeart/2005/8/layout/vProcess5"/>
    <dgm:cxn modelId="{3F380308-49A4-4803-9C43-0622C631ADEF}" type="presParOf" srcId="{C31C1996-CD1A-44E1-9511-59FFA8A53967}" destId="{F6EBF7C1-8B1B-4C79-B8F4-F9845D956F44}" srcOrd="12" destOrd="0" presId="urn:microsoft.com/office/officeart/2005/8/layout/vProcess5"/>
    <dgm:cxn modelId="{DA155ACE-0253-47C7-894D-ED5D534AC6CA}" type="presParOf" srcId="{C31C1996-CD1A-44E1-9511-59FFA8A53967}" destId="{DC23C052-2FF3-45CB-96EB-7D980DE2E536}" srcOrd="13" destOrd="0" presId="urn:microsoft.com/office/officeart/2005/8/layout/vProcess5"/>
    <dgm:cxn modelId="{9207B54A-B36A-422B-AAB9-146C8E1B272F}" type="presParOf" srcId="{C31C1996-CD1A-44E1-9511-59FFA8A53967}" destId="{FD543D9B-AE9F-4D94-83DB-1878345F9D9B}" srcOrd="14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3BB1E9-D17A-4571-BAEA-5DF66D9A1E65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D859F89-EC64-4D62-A334-695A8465AE03}">
      <dgm:prSet phldrT="[Text]"/>
      <dgm:spPr/>
      <dgm:t>
        <a:bodyPr/>
        <a:lstStyle/>
        <a:p>
          <a:r>
            <a:rPr lang="en-GB" dirty="0" smtClean="0"/>
            <a:t>Source</a:t>
          </a:r>
          <a:endParaRPr lang="en-US" dirty="0"/>
        </a:p>
      </dgm:t>
    </dgm:pt>
    <dgm:pt modelId="{9217B129-AD7A-4236-A182-660879B072FE}" type="parTrans" cxnId="{F0E4EC04-D45E-4015-81B1-A62391791480}">
      <dgm:prSet/>
      <dgm:spPr/>
      <dgm:t>
        <a:bodyPr/>
        <a:lstStyle/>
        <a:p>
          <a:endParaRPr lang="en-US"/>
        </a:p>
      </dgm:t>
    </dgm:pt>
    <dgm:pt modelId="{B3E173EE-093C-4FDC-9EFA-0FF43314FF02}" type="sibTrans" cxnId="{F0E4EC04-D45E-4015-81B1-A62391791480}">
      <dgm:prSet/>
      <dgm:spPr/>
      <dgm:t>
        <a:bodyPr/>
        <a:lstStyle/>
        <a:p>
          <a:endParaRPr lang="en-US"/>
        </a:p>
      </dgm:t>
    </dgm:pt>
    <dgm:pt modelId="{B8FC83B3-F2A6-4A19-B7FE-FDA2144E186A}">
      <dgm:prSet phldrT="[Text]"/>
      <dgm:spPr/>
      <dgm:t>
        <a:bodyPr/>
        <a:lstStyle/>
        <a:p>
          <a:r>
            <a:rPr lang="en-GB" dirty="0" smtClean="0"/>
            <a:t>Google</a:t>
          </a:r>
          <a:endParaRPr lang="en-US" dirty="0"/>
        </a:p>
      </dgm:t>
    </dgm:pt>
    <dgm:pt modelId="{CE749618-1619-4AC3-BFDE-BB111DD4D9F7}" type="parTrans" cxnId="{251E5D12-991D-4800-9F0E-372C67F1D24F}">
      <dgm:prSet/>
      <dgm:spPr/>
      <dgm:t>
        <a:bodyPr/>
        <a:lstStyle/>
        <a:p>
          <a:endParaRPr lang="en-US"/>
        </a:p>
      </dgm:t>
    </dgm:pt>
    <dgm:pt modelId="{3BB37049-52BA-44D1-909F-08879AD2656B}" type="sibTrans" cxnId="{251E5D12-991D-4800-9F0E-372C67F1D24F}">
      <dgm:prSet/>
      <dgm:spPr/>
      <dgm:t>
        <a:bodyPr/>
        <a:lstStyle/>
        <a:p>
          <a:endParaRPr lang="en-US"/>
        </a:p>
      </dgm:t>
    </dgm:pt>
    <dgm:pt modelId="{06AB48C0-EAE9-43D3-84A5-80727B6DD26C}">
      <dgm:prSet phldrT="[Text]"/>
      <dgm:spPr/>
      <dgm:t>
        <a:bodyPr/>
        <a:lstStyle/>
        <a:p>
          <a:r>
            <a:rPr lang="en-GB" dirty="0" smtClean="0"/>
            <a:t>Other Sources</a:t>
          </a:r>
          <a:endParaRPr lang="en-US" dirty="0"/>
        </a:p>
      </dgm:t>
    </dgm:pt>
    <dgm:pt modelId="{B8F9A99B-ECFF-460D-AA8F-850931F6E70B}" type="parTrans" cxnId="{CAA7486D-4E2C-4309-A96C-9D4128649579}">
      <dgm:prSet/>
      <dgm:spPr/>
      <dgm:t>
        <a:bodyPr/>
        <a:lstStyle/>
        <a:p>
          <a:endParaRPr lang="en-US"/>
        </a:p>
      </dgm:t>
    </dgm:pt>
    <dgm:pt modelId="{20E83942-E696-4CFA-9A52-40A4832429D3}" type="sibTrans" cxnId="{CAA7486D-4E2C-4309-A96C-9D4128649579}">
      <dgm:prSet/>
      <dgm:spPr/>
      <dgm:t>
        <a:bodyPr/>
        <a:lstStyle/>
        <a:p>
          <a:endParaRPr lang="en-US"/>
        </a:p>
      </dgm:t>
    </dgm:pt>
    <dgm:pt modelId="{F6C61607-7B5E-472A-B53D-4EC56BF4E75D}">
      <dgm:prSet phldrT="[Text]"/>
      <dgm:spPr/>
      <dgm:t>
        <a:bodyPr/>
        <a:lstStyle/>
        <a:p>
          <a:r>
            <a:rPr lang="en-GB" dirty="0" smtClean="0"/>
            <a:t>Local Governments</a:t>
          </a:r>
          <a:endParaRPr lang="en-US" dirty="0"/>
        </a:p>
      </dgm:t>
    </dgm:pt>
    <dgm:pt modelId="{7AA544CE-9FC5-43BE-9928-104B6109736D}" type="parTrans" cxnId="{C037AA37-AC47-4E93-AA10-6D02E3FFE5CB}">
      <dgm:prSet/>
      <dgm:spPr/>
      <dgm:t>
        <a:bodyPr/>
        <a:lstStyle/>
        <a:p>
          <a:endParaRPr lang="en-US"/>
        </a:p>
      </dgm:t>
    </dgm:pt>
    <dgm:pt modelId="{C8D9DF4C-DAAF-4322-A7C5-D52AA98E3E43}" type="sibTrans" cxnId="{C037AA37-AC47-4E93-AA10-6D02E3FFE5CB}">
      <dgm:prSet/>
      <dgm:spPr/>
      <dgm:t>
        <a:bodyPr/>
        <a:lstStyle/>
        <a:p>
          <a:endParaRPr lang="en-US"/>
        </a:p>
      </dgm:t>
    </dgm:pt>
    <dgm:pt modelId="{63987FEE-1BF6-4DFB-9243-14F2C11A85E2}">
      <dgm:prSet phldrT="[Text]"/>
      <dgm:spPr/>
      <dgm:t>
        <a:bodyPr/>
        <a:lstStyle/>
        <a:p>
          <a:r>
            <a:rPr lang="en-GB" dirty="0" smtClean="0"/>
            <a:t>Travel</a:t>
          </a:r>
          <a:endParaRPr lang="en-US" dirty="0"/>
        </a:p>
      </dgm:t>
    </dgm:pt>
    <dgm:pt modelId="{249E9549-A71C-44B6-B566-AE1E6CFDA0A4}" type="parTrans" cxnId="{56A51FCF-640C-418C-8CF7-FB13BCF011CB}">
      <dgm:prSet/>
      <dgm:spPr/>
      <dgm:t>
        <a:bodyPr/>
        <a:lstStyle/>
        <a:p>
          <a:endParaRPr lang="en-US"/>
        </a:p>
      </dgm:t>
    </dgm:pt>
    <dgm:pt modelId="{E852DE2B-DA45-4E28-96CD-32B0DB826F84}" type="sibTrans" cxnId="{56A51FCF-640C-418C-8CF7-FB13BCF011CB}">
      <dgm:prSet/>
      <dgm:spPr/>
      <dgm:t>
        <a:bodyPr/>
        <a:lstStyle/>
        <a:p>
          <a:endParaRPr lang="en-US"/>
        </a:p>
      </dgm:t>
    </dgm:pt>
    <dgm:pt modelId="{BF81387A-7ED9-4684-96D1-A7A4E82CEC49}">
      <dgm:prSet phldrT="[Text]"/>
      <dgm:spPr/>
      <dgm:t>
        <a:bodyPr/>
        <a:lstStyle/>
        <a:p>
          <a:r>
            <a:rPr lang="en-GB" dirty="0" smtClean="0"/>
            <a:t>Couriers</a:t>
          </a:r>
          <a:endParaRPr lang="en-US" dirty="0"/>
        </a:p>
      </dgm:t>
    </dgm:pt>
    <dgm:pt modelId="{EB0D5F25-C146-4ECD-8791-37843D2AF3D6}" type="parTrans" cxnId="{F9FD0457-676B-43D6-9ADC-C12792589EA1}">
      <dgm:prSet/>
      <dgm:spPr/>
      <dgm:t>
        <a:bodyPr/>
        <a:lstStyle/>
        <a:p>
          <a:endParaRPr lang="en-US"/>
        </a:p>
      </dgm:t>
    </dgm:pt>
    <dgm:pt modelId="{F70C7234-C450-44A7-B4F2-224FBCF64A55}" type="sibTrans" cxnId="{F9FD0457-676B-43D6-9ADC-C12792589EA1}">
      <dgm:prSet/>
      <dgm:spPr/>
      <dgm:t>
        <a:bodyPr/>
        <a:lstStyle/>
        <a:p>
          <a:endParaRPr lang="en-US"/>
        </a:p>
      </dgm:t>
    </dgm:pt>
    <dgm:pt modelId="{843E7014-B53A-4380-B845-2373E3B9FAF4}">
      <dgm:prSet phldrT="[Text]"/>
      <dgm:spPr/>
      <dgm:t>
        <a:bodyPr/>
        <a:lstStyle/>
        <a:p>
          <a:r>
            <a:rPr lang="en-GB" dirty="0" smtClean="0"/>
            <a:t>Airlines</a:t>
          </a:r>
          <a:endParaRPr lang="en-US" dirty="0"/>
        </a:p>
      </dgm:t>
    </dgm:pt>
    <dgm:pt modelId="{71F66231-0A59-4C9A-88F4-969226FB7FDF}" type="parTrans" cxnId="{A3F72A73-6211-45DA-8DCE-C740C503781D}">
      <dgm:prSet/>
      <dgm:spPr/>
      <dgm:t>
        <a:bodyPr/>
        <a:lstStyle/>
        <a:p>
          <a:endParaRPr lang="en-US"/>
        </a:p>
      </dgm:t>
    </dgm:pt>
    <dgm:pt modelId="{C57B7A79-E09D-4954-97F7-BDCA043DD450}" type="sibTrans" cxnId="{A3F72A73-6211-45DA-8DCE-C740C503781D}">
      <dgm:prSet/>
      <dgm:spPr/>
      <dgm:t>
        <a:bodyPr/>
        <a:lstStyle/>
        <a:p>
          <a:endParaRPr lang="en-US"/>
        </a:p>
      </dgm:t>
    </dgm:pt>
    <dgm:pt modelId="{2DC24A5B-B05D-459F-B9BA-FC7735A39BBB}">
      <dgm:prSet phldrT="[Text]"/>
      <dgm:spPr/>
      <dgm:t>
        <a:bodyPr/>
        <a:lstStyle/>
        <a:p>
          <a:r>
            <a:rPr lang="en-GB" dirty="0" smtClean="0"/>
            <a:t>Security</a:t>
          </a:r>
          <a:endParaRPr lang="en-US" dirty="0"/>
        </a:p>
      </dgm:t>
    </dgm:pt>
    <dgm:pt modelId="{64194BC4-2E8D-4C06-92B7-3C6E522E9786}" type="parTrans" cxnId="{332F9459-192E-41D8-B122-D7D495F3C0AC}">
      <dgm:prSet/>
      <dgm:spPr/>
      <dgm:t>
        <a:bodyPr/>
        <a:lstStyle/>
        <a:p>
          <a:endParaRPr lang="en-US"/>
        </a:p>
      </dgm:t>
    </dgm:pt>
    <dgm:pt modelId="{FC8CCD75-DF5A-4E75-93B9-F93EE48858B3}" type="sibTrans" cxnId="{332F9459-192E-41D8-B122-D7D495F3C0AC}">
      <dgm:prSet/>
      <dgm:spPr/>
      <dgm:t>
        <a:bodyPr/>
        <a:lstStyle/>
        <a:p>
          <a:endParaRPr lang="en-US"/>
        </a:p>
      </dgm:t>
    </dgm:pt>
    <dgm:pt modelId="{72A7D160-7C98-4E18-93E7-913525B67106}">
      <dgm:prSet phldrT="[Text]"/>
      <dgm:spPr/>
      <dgm:t>
        <a:bodyPr/>
        <a:lstStyle/>
        <a:p>
          <a:r>
            <a:rPr lang="en-GB" dirty="0" smtClean="0"/>
            <a:t>Utility Companies </a:t>
          </a:r>
          <a:endParaRPr lang="en-US" dirty="0"/>
        </a:p>
      </dgm:t>
    </dgm:pt>
    <dgm:pt modelId="{05ADA7DB-C0FD-4E60-AA46-366D50CD8214}" type="parTrans" cxnId="{B9AA15A1-9867-4EEB-9153-C077E8C2420E}">
      <dgm:prSet/>
      <dgm:spPr/>
      <dgm:t>
        <a:bodyPr/>
        <a:lstStyle/>
        <a:p>
          <a:endParaRPr lang="en-US"/>
        </a:p>
      </dgm:t>
    </dgm:pt>
    <dgm:pt modelId="{E74F2D60-0BAA-4F8C-8257-6E65448AD053}" type="sibTrans" cxnId="{B9AA15A1-9867-4EEB-9153-C077E8C2420E}">
      <dgm:prSet/>
      <dgm:spPr/>
      <dgm:t>
        <a:bodyPr/>
        <a:lstStyle/>
        <a:p>
          <a:endParaRPr lang="en-US"/>
        </a:p>
      </dgm:t>
    </dgm:pt>
    <dgm:pt modelId="{E0121C89-51E2-4969-8AB2-37A9B99733BB}" type="pres">
      <dgm:prSet presAssocID="{BF3BB1E9-D17A-4571-BAEA-5DF66D9A1E6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9648293-565E-4B4E-A185-51FD3F23CF3F}" type="pres">
      <dgm:prSet presAssocID="{BD859F89-EC64-4D62-A334-695A8465AE03}" presName="linNode" presStyleCnt="0"/>
      <dgm:spPr/>
    </dgm:pt>
    <dgm:pt modelId="{F8D8BD41-318C-41E0-8535-CEC8D034AA19}" type="pres">
      <dgm:prSet presAssocID="{BD859F89-EC64-4D62-A334-695A8465AE03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137A4-CB69-43E3-831C-4B45761C1633}" type="pres">
      <dgm:prSet presAssocID="{BD859F89-EC64-4D62-A334-695A8465AE03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83B85-CCF2-4A4A-A0A6-A9CE8007E774}" type="pres">
      <dgm:prSet presAssocID="{B3E173EE-093C-4FDC-9EFA-0FF43314FF02}" presName="spacing" presStyleCnt="0"/>
      <dgm:spPr/>
    </dgm:pt>
    <dgm:pt modelId="{032F7D62-2EEE-42AA-8295-F5A26265D609}" type="pres">
      <dgm:prSet presAssocID="{06AB48C0-EAE9-43D3-84A5-80727B6DD26C}" presName="linNode" presStyleCnt="0"/>
      <dgm:spPr/>
    </dgm:pt>
    <dgm:pt modelId="{5E69FAF6-F6AF-4392-B8A4-54A443DD542A}" type="pres">
      <dgm:prSet presAssocID="{06AB48C0-EAE9-43D3-84A5-80727B6DD26C}" presName="parentShp" presStyleLbl="node1" presStyleIdx="1" presStyleCnt="3" custLinFactNeighborX="-230" custLinFactNeighborY="-105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4A0BBA-FC8E-4DAB-8476-9876235FF1DC}" type="pres">
      <dgm:prSet presAssocID="{06AB48C0-EAE9-43D3-84A5-80727B6DD26C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0AF442-A3EE-45D3-BD11-A74EC3854A00}" type="pres">
      <dgm:prSet presAssocID="{20E83942-E696-4CFA-9A52-40A4832429D3}" presName="spacing" presStyleCnt="0"/>
      <dgm:spPr/>
    </dgm:pt>
    <dgm:pt modelId="{3B8A1586-08CB-4198-AB37-3F096525AB9F}" type="pres">
      <dgm:prSet presAssocID="{63987FEE-1BF6-4DFB-9243-14F2C11A85E2}" presName="linNode" presStyleCnt="0"/>
      <dgm:spPr/>
    </dgm:pt>
    <dgm:pt modelId="{0E9E3482-73AD-4567-B04C-F84A21BBFA4F}" type="pres">
      <dgm:prSet presAssocID="{63987FEE-1BF6-4DFB-9243-14F2C11A85E2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2B1EC-1E80-49C6-8705-1B7AC30DFAF5}" type="pres">
      <dgm:prSet presAssocID="{63987FEE-1BF6-4DFB-9243-14F2C11A85E2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9F302C-FF5C-4759-AC37-F12A1A182C8E}" type="presOf" srcId="{72A7D160-7C98-4E18-93E7-913525B67106}" destId="{234A0BBA-FC8E-4DAB-8476-9876235FF1DC}" srcOrd="0" destOrd="1" presId="urn:microsoft.com/office/officeart/2005/8/layout/vList6"/>
    <dgm:cxn modelId="{24137EC9-B810-45FC-9D5C-4572028A8D25}" type="presOf" srcId="{BF3BB1E9-D17A-4571-BAEA-5DF66D9A1E65}" destId="{E0121C89-51E2-4969-8AB2-37A9B99733BB}" srcOrd="0" destOrd="0" presId="urn:microsoft.com/office/officeart/2005/8/layout/vList6"/>
    <dgm:cxn modelId="{C037AA37-AC47-4E93-AA10-6D02E3FFE5CB}" srcId="{06AB48C0-EAE9-43D3-84A5-80727B6DD26C}" destId="{F6C61607-7B5E-472A-B53D-4EC56BF4E75D}" srcOrd="0" destOrd="0" parTransId="{7AA544CE-9FC5-43BE-9928-104B6109736D}" sibTransId="{C8D9DF4C-DAAF-4322-A7C5-D52AA98E3E43}"/>
    <dgm:cxn modelId="{F0E4EC04-D45E-4015-81B1-A62391791480}" srcId="{BF3BB1E9-D17A-4571-BAEA-5DF66D9A1E65}" destId="{BD859F89-EC64-4D62-A334-695A8465AE03}" srcOrd="0" destOrd="0" parTransId="{9217B129-AD7A-4236-A182-660879B072FE}" sibTransId="{B3E173EE-093C-4FDC-9EFA-0FF43314FF02}"/>
    <dgm:cxn modelId="{94F485C9-FCBB-4099-BEE4-9E12470C2818}" type="presOf" srcId="{843E7014-B53A-4380-B845-2373E3B9FAF4}" destId="{0582B1EC-1E80-49C6-8705-1B7AC30DFAF5}" srcOrd="0" destOrd="0" presId="urn:microsoft.com/office/officeart/2005/8/layout/vList6"/>
    <dgm:cxn modelId="{251E5D12-991D-4800-9F0E-372C67F1D24F}" srcId="{BD859F89-EC64-4D62-A334-695A8465AE03}" destId="{B8FC83B3-F2A6-4A19-B7FE-FDA2144E186A}" srcOrd="0" destOrd="0" parTransId="{CE749618-1619-4AC3-BFDE-BB111DD4D9F7}" sibTransId="{3BB37049-52BA-44D1-909F-08879AD2656B}"/>
    <dgm:cxn modelId="{A3F72A73-6211-45DA-8DCE-C740C503781D}" srcId="{63987FEE-1BF6-4DFB-9243-14F2C11A85E2}" destId="{843E7014-B53A-4380-B845-2373E3B9FAF4}" srcOrd="0" destOrd="0" parTransId="{71F66231-0A59-4C9A-88F4-969226FB7FDF}" sibTransId="{C57B7A79-E09D-4954-97F7-BDCA043DD450}"/>
    <dgm:cxn modelId="{9DE2F403-509E-4C88-852A-91E356A8EC7C}" type="presOf" srcId="{06AB48C0-EAE9-43D3-84A5-80727B6DD26C}" destId="{5E69FAF6-F6AF-4392-B8A4-54A443DD542A}" srcOrd="0" destOrd="0" presId="urn:microsoft.com/office/officeart/2005/8/layout/vList6"/>
    <dgm:cxn modelId="{CC5540B7-3FB2-4C9B-BFC1-49468C14F3C8}" type="presOf" srcId="{B8FC83B3-F2A6-4A19-B7FE-FDA2144E186A}" destId="{6CF137A4-CB69-43E3-831C-4B45761C1633}" srcOrd="0" destOrd="0" presId="urn:microsoft.com/office/officeart/2005/8/layout/vList6"/>
    <dgm:cxn modelId="{CAA7486D-4E2C-4309-A96C-9D4128649579}" srcId="{BF3BB1E9-D17A-4571-BAEA-5DF66D9A1E65}" destId="{06AB48C0-EAE9-43D3-84A5-80727B6DD26C}" srcOrd="1" destOrd="0" parTransId="{B8F9A99B-ECFF-460D-AA8F-850931F6E70B}" sibTransId="{20E83942-E696-4CFA-9A52-40A4832429D3}"/>
    <dgm:cxn modelId="{979D8E5D-05F1-4F6C-9F25-BBA7CE3D937D}" type="presOf" srcId="{2DC24A5B-B05D-459F-B9BA-FC7735A39BBB}" destId="{6CF137A4-CB69-43E3-831C-4B45761C1633}" srcOrd="0" destOrd="1" presId="urn:microsoft.com/office/officeart/2005/8/layout/vList6"/>
    <dgm:cxn modelId="{B9AA15A1-9867-4EEB-9153-C077E8C2420E}" srcId="{06AB48C0-EAE9-43D3-84A5-80727B6DD26C}" destId="{72A7D160-7C98-4E18-93E7-913525B67106}" srcOrd="1" destOrd="0" parTransId="{05ADA7DB-C0FD-4E60-AA46-366D50CD8214}" sibTransId="{E74F2D60-0BAA-4F8C-8257-6E65448AD053}"/>
    <dgm:cxn modelId="{F9FD0457-676B-43D6-9ADC-C12792589EA1}" srcId="{63987FEE-1BF6-4DFB-9243-14F2C11A85E2}" destId="{BF81387A-7ED9-4684-96D1-A7A4E82CEC49}" srcOrd="1" destOrd="0" parTransId="{EB0D5F25-C146-4ECD-8791-37843D2AF3D6}" sibTransId="{F70C7234-C450-44A7-B4F2-224FBCF64A55}"/>
    <dgm:cxn modelId="{6BCC54A3-2F1C-4E8F-8DFF-983ECA732402}" type="presOf" srcId="{F6C61607-7B5E-472A-B53D-4EC56BF4E75D}" destId="{234A0BBA-FC8E-4DAB-8476-9876235FF1DC}" srcOrd="0" destOrd="0" presId="urn:microsoft.com/office/officeart/2005/8/layout/vList6"/>
    <dgm:cxn modelId="{332F9459-192E-41D8-B122-D7D495F3C0AC}" srcId="{BD859F89-EC64-4D62-A334-695A8465AE03}" destId="{2DC24A5B-B05D-459F-B9BA-FC7735A39BBB}" srcOrd="1" destOrd="0" parTransId="{64194BC4-2E8D-4C06-92B7-3C6E522E9786}" sibTransId="{FC8CCD75-DF5A-4E75-93B9-F93EE48858B3}"/>
    <dgm:cxn modelId="{56A51FCF-640C-418C-8CF7-FB13BCF011CB}" srcId="{BF3BB1E9-D17A-4571-BAEA-5DF66D9A1E65}" destId="{63987FEE-1BF6-4DFB-9243-14F2C11A85E2}" srcOrd="2" destOrd="0" parTransId="{249E9549-A71C-44B6-B566-AE1E6CFDA0A4}" sibTransId="{E852DE2B-DA45-4E28-96CD-32B0DB826F84}"/>
    <dgm:cxn modelId="{E435130C-A593-4BED-A479-00C1CACD9F6D}" type="presOf" srcId="{BD859F89-EC64-4D62-A334-695A8465AE03}" destId="{F8D8BD41-318C-41E0-8535-CEC8D034AA19}" srcOrd="0" destOrd="0" presId="urn:microsoft.com/office/officeart/2005/8/layout/vList6"/>
    <dgm:cxn modelId="{CF1584B9-C5FA-4C0B-B522-1ECD00199C5E}" type="presOf" srcId="{63987FEE-1BF6-4DFB-9243-14F2C11A85E2}" destId="{0E9E3482-73AD-4567-B04C-F84A21BBFA4F}" srcOrd="0" destOrd="0" presId="urn:microsoft.com/office/officeart/2005/8/layout/vList6"/>
    <dgm:cxn modelId="{4C243ADC-BB4B-45D5-A7C1-7F63D51D15B7}" type="presOf" srcId="{BF81387A-7ED9-4684-96D1-A7A4E82CEC49}" destId="{0582B1EC-1E80-49C6-8705-1B7AC30DFAF5}" srcOrd="0" destOrd="1" presId="urn:microsoft.com/office/officeart/2005/8/layout/vList6"/>
    <dgm:cxn modelId="{0C8BE10F-8729-480B-9D2E-6EDFBF9D19E5}" type="presParOf" srcId="{E0121C89-51E2-4969-8AB2-37A9B99733BB}" destId="{D9648293-565E-4B4E-A185-51FD3F23CF3F}" srcOrd="0" destOrd="0" presId="urn:microsoft.com/office/officeart/2005/8/layout/vList6"/>
    <dgm:cxn modelId="{EAED8A1D-1B32-408F-B80B-AE8B8472C571}" type="presParOf" srcId="{D9648293-565E-4B4E-A185-51FD3F23CF3F}" destId="{F8D8BD41-318C-41E0-8535-CEC8D034AA19}" srcOrd="0" destOrd="0" presId="urn:microsoft.com/office/officeart/2005/8/layout/vList6"/>
    <dgm:cxn modelId="{3BE861A4-EDFB-4374-9685-3D4B97A8E695}" type="presParOf" srcId="{D9648293-565E-4B4E-A185-51FD3F23CF3F}" destId="{6CF137A4-CB69-43E3-831C-4B45761C1633}" srcOrd="1" destOrd="0" presId="urn:microsoft.com/office/officeart/2005/8/layout/vList6"/>
    <dgm:cxn modelId="{ACD1235C-4850-4D83-B0C1-05F43DCB2C01}" type="presParOf" srcId="{E0121C89-51E2-4969-8AB2-37A9B99733BB}" destId="{A6A83B85-CCF2-4A4A-A0A6-A9CE8007E774}" srcOrd="1" destOrd="0" presId="urn:microsoft.com/office/officeart/2005/8/layout/vList6"/>
    <dgm:cxn modelId="{60D4F27C-C908-4FFA-B93D-9138DB96BF48}" type="presParOf" srcId="{E0121C89-51E2-4969-8AB2-37A9B99733BB}" destId="{032F7D62-2EEE-42AA-8295-F5A26265D609}" srcOrd="2" destOrd="0" presId="urn:microsoft.com/office/officeart/2005/8/layout/vList6"/>
    <dgm:cxn modelId="{07861C40-136F-493E-AD35-2F4C1F0330AC}" type="presParOf" srcId="{032F7D62-2EEE-42AA-8295-F5A26265D609}" destId="{5E69FAF6-F6AF-4392-B8A4-54A443DD542A}" srcOrd="0" destOrd="0" presId="urn:microsoft.com/office/officeart/2005/8/layout/vList6"/>
    <dgm:cxn modelId="{98B40E6F-382B-4463-9F3F-1A97B0C7AB12}" type="presParOf" srcId="{032F7D62-2EEE-42AA-8295-F5A26265D609}" destId="{234A0BBA-FC8E-4DAB-8476-9876235FF1DC}" srcOrd="1" destOrd="0" presId="urn:microsoft.com/office/officeart/2005/8/layout/vList6"/>
    <dgm:cxn modelId="{C326ADB9-CA22-48DC-A4B7-28360E188DE6}" type="presParOf" srcId="{E0121C89-51E2-4969-8AB2-37A9B99733BB}" destId="{570AF442-A3EE-45D3-BD11-A74EC3854A00}" srcOrd="3" destOrd="0" presId="urn:microsoft.com/office/officeart/2005/8/layout/vList6"/>
    <dgm:cxn modelId="{BF287990-05F3-4301-BD10-71F0075C2DE7}" type="presParOf" srcId="{E0121C89-51E2-4969-8AB2-37A9B99733BB}" destId="{3B8A1586-08CB-4198-AB37-3F096525AB9F}" srcOrd="4" destOrd="0" presId="urn:microsoft.com/office/officeart/2005/8/layout/vList6"/>
    <dgm:cxn modelId="{D7596FF1-D580-4A7F-B888-9048AA02AE3A}" type="presParOf" srcId="{3B8A1586-08CB-4198-AB37-3F096525AB9F}" destId="{0E9E3482-73AD-4567-B04C-F84A21BBFA4F}" srcOrd="0" destOrd="0" presId="urn:microsoft.com/office/officeart/2005/8/layout/vList6"/>
    <dgm:cxn modelId="{70A817EA-4A88-44E2-9613-3FD83BFEE1CE}" type="presParOf" srcId="{3B8A1586-08CB-4198-AB37-3F096525AB9F}" destId="{0582B1EC-1E80-49C6-8705-1B7AC30DFAF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D73824-5284-4553-90C5-AAAF70B9FE7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7458044-1A1B-4B20-89F3-CC48C324B0BD}">
      <dgm:prSet phldrT="[Text]"/>
      <dgm:spPr/>
      <dgm:t>
        <a:bodyPr/>
        <a:lstStyle/>
        <a:p>
          <a:r>
            <a:rPr lang="en-US" dirty="0" smtClean="0"/>
            <a:t>Intelligence</a:t>
          </a:r>
          <a:endParaRPr lang="en-US" dirty="0"/>
        </a:p>
      </dgm:t>
    </dgm:pt>
    <dgm:pt modelId="{720F7600-F82B-4DB1-B49F-B3974F67C7F9}" type="parTrans" cxnId="{A10CB819-C267-4204-8C44-B7A417D63736}">
      <dgm:prSet/>
      <dgm:spPr/>
      <dgm:t>
        <a:bodyPr/>
        <a:lstStyle/>
        <a:p>
          <a:endParaRPr lang="en-US"/>
        </a:p>
      </dgm:t>
    </dgm:pt>
    <dgm:pt modelId="{FC8BF697-68F4-4A8C-976C-AF7721A1FE8E}" type="sibTrans" cxnId="{A10CB819-C267-4204-8C44-B7A417D63736}">
      <dgm:prSet/>
      <dgm:spPr/>
      <dgm:t>
        <a:bodyPr/>
        <a:lstStyle/>
        <a:p>
          <a:endParaRPr lang="en-US"/>
        </a:p>
      </dgm:t>
    </dgm:pt>
    <dgm:pt modelId="{AEEB6368-BA24-49F5-9ADC-43C71A3EE2D0}">
      <dgm:prSet phldrT="[Text]"/>
      <dgm:spPr/>
      <dgm:t>
        <a:bodyPr/>
        <a:lstStyle/>
        <a:p>
          <a:r>
            <a:rPr lang="en-GB" dirty="0" smtClean="0"/>
            <a:t>Economic Activity</a:t>
          </a:r>
          <a:endParaRPr lang="en-US" dirty="0"/>
        </a:p>
      </dgm:t>
    </dgm:pt>
    <dgm:pt modelId="{4DED0C05-5234-4986-B46B-CAC8AA26BFD4}" type="parTrans" cxnId="{C8FDD7DE-7AAE-4169-B076-B53F3A3DC5F7}">
      <dgm:prSet/>
      <dgm:spPr/>
      <dgm:t>
        <a:bodyPr/>
        <a:lstStyle/>
        <a:p>
          <a:endParaRPr lang="en-US"/>
        </a:p>
      </dgm:t>
    </dgm:pt>
    <dgm:pt modelId="{D6687EDF-1591-45C7-8848-A5B34921BF64}" type="sibTrans" cxnId="{C8FDD7DE-7AAE-4169-B076-B53F3A3DC5F7}">
      <dgm:prSet/>
      <dgm:spPr/>
      <dgm:t>
        <a:bodyPr/>
        <a:lstStyle/>
        <a:p>
          <a:endParaRPr lang="en-US"/>
        </a:p>
      </dgm:t>
    </dgm:pt>
    <dgm:pt modelId="{375B88C3-691D-46AB-B58D-73D0560CF0C8}">
      <dgm:prSet phldrT="[Text]"/>
      <dgm:spPr/>
      <dgm:t>
        <a:bodyPr/>
        <a:lstStyle/>
        <a:p>
          <a:r>
            <a:rPr lang="en-GB" dirty="0" smtClean="0"/>
            <a:t>Natural resources and trade, </a:t>
          </a:r>
          <a:endParaRPr lang="en-US" dirty="0"/>
        </a:p>
      </dgm:t>
    </dgm:pt>
    <dgm:pt modelId="{7C5C0582-D997-4BC6-B0A2-830C51B28DD7}" type="parTrans" cxnId="{022C678E-42D5-4D53-991F-A1C133C20E01}">
      <dgm:prSet/>
      <dgm:spPr/>
      <dgm:t>
        <a:bodyPr/>
        <a:lstStyle/>
        <a:p>
          <a:endParaRPr lang="en-US"/>
        </a:p>
      </dgm:t>
    </dgm:pt>
    <dgm:pt modelId="{3AACDC37-7638-44C5-A2C7-91B5849AD244}" type="sibTrans" cxnId="{022C678E-42D5-4D53-991F-A1C133C20E01}">
      <dgm:prSet/>
      <dgm:spPr/>
      <dgm:t>
        <a:bodyPr/>
        <a:lstStyle/>
        <a:p>
          <a:endParaRPr lang="en-US"/>
        </a:p>
      </dgm:t>
    </dgm:pt>
    <dgm:pt modelId="{827A3BBC-0AA7-4626-BEF0-45C9964206D4}">
      <dgm:prSet phldrT="[Text]"/>
      <dgm:spPr/>
      <dgm:t>
        <a:bodyPr/>
        <a:lstStyle/>
        <a:p>
          <a:r>
            <a:rPr lang="en-GB" dirty="0" smtClean="0"/>
            <a:t>Associates</a:t>
          </a:r>
          <a:endParaRPr lang="en-US" dirty="0"/>
        </a:p>
      </dgm:t>
    </dgm:pt>
    <dgm:pt modelId="{914F93AB-4820-4540-B27D-5FEB5AE99C51}" type="parTrans" cxnId="{BFB981AA-7AD3-4BDC-8749-1D048F6DACEB}">
      <dgm:prSet/>
      <dgm:spPr/>
      <dgm:t>
        <a:bodyPr/>
        <a:lstStyle/>
        <a:p>
          <a:endParaRPr lang="en-US"/>
        </a:p>
      </dgm:t>
    </dgm:pt>
    <dgm:pt modelId="{E8E22EBC-E5C9-4015-AD46-BD5F995B045D}" type="sibTrans" cxnId="{BFB981AA-7AD3-4BDC-8749-1D048F6DACEB}">
      <dgm:prSet/>
      <dgm:spPr/>
      <dgm:t>
        <a:bodyPr/>
        <a:lstStyle/>
        <a:p>
          <a:endParaRPr lang="en-US"/>
        </a:p>
      </dgm:t>
    </dgm:pt>
    <dgm:pt modelId="{1C736BAB-DC57-4C61-8256-A8919DA122A8}">
      <dgm:prSet phldrT="[Text]"/>
      <dgm:spPr/>
      <dgm:t>
        <a:bodyPr/>
        <a:lstStyle/>
        <a:p>
          <a:r>
            <a:rPr lang="en-US" dirty="0" smtClean="0"/>
            <a:t>Detection, smuggler routes, logistics areas</a:t>
          </a:r>
          <a:endParaRPr lang="en-US" dirty="0"/>
        </a:p>
      </dgm:t>
    </dgm:pt>
    <dgm:pt modelId="{5D834F9D-D355-466D-8CB0-EF729C9913C3}" type="parTrans" cxnId="{1AEE11BC-0BED-477D-9FF6-043B92BF3A7B}">
      <dgm:prSet/>
      <dgm:spPr/>
      <dgm:t>
        <a:bodyPr/>
        <a:lstStyle/>
        <a:p>
          <a:endParaRPr lang="en-US"/>
        </a:p>
      </dgm:t>
    </dgm:pt>
    <dgm:pt modelId="{ECF26BD4-9BA2-499D-9096-720279E3B9C9}" type="sibTrans" cxnId="{1AEE11BC-0BED-477D-9FF6-043B92BF3A7B}">
      <dgm:prSet/>
      <dgm:spPr/>
      <dgm:t>
        <a:bodyPr/>
        <a:lstStyle/>
        <a:p>
          <a:endParaRPr lang="en-US"/>
        </a:p>
      </dgm:t>
    </dgm:pt>
    <dgm:pt modelId="{DE8405D8-947F-4485-8266-C12DCAFA66E7}">
      <dgm:prSet phldrT="[Text]"/>
      <dgm:spPr/>
      <dgm:t>
        <a:bodyPr/>
        <a:lstStyle/>
        <a:p>
          <a:r>
            <a:rPr lang="en-GB" dirty="0" smtClean="0"/>
            <a:t>Corroborating associates, homes, offices, suppliers, clients</a:t>
          </a:r>
          <a:endParaRPr lang="en-US" dirty="0"/>
        </a:p>
      </dgm:t>
    </dgm:pt>
    <dgm:pt modelId="{DA1E2A43-0942-4161-870C-F11C20F27284}" type="parTrans" cxnId="{D1186E9C-9F10-4181-95F8-C48898F08186}">
      <dgm:prSet/>
      <dgm:spPr/>
      <dgm:t>
        <a:bodyPr/>
        <a:lstStyle/>
        <a:p>
          <a:endParaRPr lang="en-US"/>
        </a:p>
      </dgm:t>
    </dgm:pt>
    <dgm:pt modelId="{CBDF845A-B1F3-4AF7-8A60-76F4D02741A1}" type="sibTrans" cxnId="{D1186E9C-9F10-4181-95F8-C48898F08186}">
      <dgm:prSet/>
      <dgm:spPr/>
      <dgm:t>
        <a:bodyPr/>
        <a:lstStyle/>
        <a:p>
          <a:endParaRPr lang="en-US"/>
        </a:p>
      </dgm:t>
    </dgm:pt>
    <dgm:pt modelId="{56AE54B4-53F6-4EB3-95CC-E8EEB95087C0}">
      <dgm:prSet phldrT="[Text]"/>
      <dgm:spPr/>
      <dgm:t>
        <a:bodyPr/>
        <a:lstStyle/>
        <a:p>
          <a:r>
            <a:rPr lang="en-GB" dirty="0" smtClean="0"/>
            <a:t>Determination of volume</a:t>
          </a:r>
          <a:endParaRPr lang="en-US" dirty="0"/>
        </a:p>
      </dgm:t>
    </dgm:pt>
    <dgm:pt modelId="{5910201E-4AE5-4C76-9A0C-C3E78D9A6384}" type="parTrans" cxnId="{19A321EB-2536-4BCE-BB2D-69F196E00BE5}">
      <dgm:prSet/>
      <dgm:spPr/>
      <dgm:t>
        <a:bodyPr/>
        <a:lstStyle/>
        <a:p>
          <a:endParaRPr lang="en-US"/>
        </a:p>
      </dgm:t>
    </dgm:pt>
    <dgm:pt modelId="{53701C40-DE83-43BD-9468-4FB0BDF01361}" type="sibTrans" cxnId="{19A321EB-2536-4BCE-BB2D-69F196E00BE5}">
      <dgm:prSet/>
      <dgm:spPr/>
      <dgm:t>
        <a:bodyPr/>
        <a:lstStyle/>
        <a:p>
          <a:endParaRPr lang="en-US"/>
        </a:p>
      </dgm:t>
    </dgm:pt>
    <dgm:pt modelId="{ECD5DAFC-96FE-4C13-928F-34CCF33C82E9}" type="pres">
      <dgm:prSet presAssocID="{FDD73824-5284-4553-90C5-AAAF70B9FE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22FDA1-5EFC-44B6-8175-74ADC739E732}" type="pres">
      <dgm:prSet presAssocID="{17458044-1A1B-4B20-89F3-CC48C324B0B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BAEA30-291B-4C6C-AE21-3F12FC8DB9F4}" type="pres">
      <dgm:prSet presAssocID="{17458044-1A1B-4B20-89F3-CC48C324B0BD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1FED9-BED7-4143-9F17-098756147509}" type="pres">
      <dgm:prSet presAssocID="{AEEB6368-BA24-49F5-9ADC-43C71A3EE2D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80E446-77B1-43BC-8FF7-D9B3A3559BB6}" type="pres">
      <dgm:prSet presAssocID="{AEEB6368-BA24-49F5-9ADC-43C71A3EE2D0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698A68-D5ED-4A47-96CE-451D5B9D8CB1}" type="pres">
      <dgm:prSet presAssocID="{827A3BBC-0AA7-4626-BEF0-45C9964206D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040679-2965-4FA1-82CA-C4B9FB8A54EE}" type="pres">
      <dgm:prSet presAssocID="{827A3BBC-0AA7-4626-BEF0-45C9964206D4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92FE00-F342-4FE7-BACA-3A4F441CF0CE}" type="presOf" srcId="{56AE54B4-53F6-4EB3-95CC-E8EEB95087C0}" destId="{7480E446-77B1-43BC-8FF7-D9B3A3559BB6}" srcOrd="0" destOrd="1" presId="urn:microsoft.com/office/officeart/2005/8/layout/vList2"/>
    <dgm:cxn modelId="{A10CB819-C267-4204-8C44-B7A417D63736}" srcId="{FDD73824-5284-4553-90C5-AAAF70B9FE74}" destId="{17458044-1A1B-4B20-89F3-CC48C324B0BD}" srcOrd="0" destOrd="0" parTransId="{720F7600-F82B-4DB1-B49F-B3974F67C7F9}" sibTransId="{FC8BF697-68F4-4A8C-976C-AF7721A1FE8E}"/>
    <dgm:cxn modelId="{022C678E-42D5-4D53-991F-A1C133C20E01}" srcId="{AEEB6368-BA24-49F5-9ADC-43C71A3EE2D0}" destId="{375B88C3-691D-46AB-B58D-73D0560CF0C8}" srcOrd="0" destOrd="0" parTransId="{7C5C0582-D997-4BC6-B0A2-830C51B28DD7}" sibTransId="{3AACDC37-7638-44C5-A2C7-91B5849AD244}"/>
    <dgm:cxn modelId="{F23C9DB1-7241-4E5B-B5DB-67C556622227}" type="presOf" srcId="{DE8405D8-947F-4485-8266-C12DCAFA66E7}" destId="{E6040679-2965-4FA1-82CA-C4B9FB8A54EE}" srcOrd="0" destOrd="0" presId="urn:microsoft.com/office/officeart/2005/8/layout/vList2"/>
    <dgm:cxn modelId="{39A02524-003F-497B-8C0C-890A02C93AA5}" type="presOf" srcId="{375B88C3-691D-46AB-B58D-73D0560CF0C8}" destId="{7480E446-77B1-43BC-8FF7-D9B3A3559BB6}" srcOrd="0" destOrd="0" presId="urn:microsoft.com/office/officeart/2005/8/layout/vList2"/>
    <dgm:cxn modelId="{7B1374FE-9400-4035-8888-DD8C34DE9801}" type="presOf" srcId="{1C736BAB-DC57-4C61-8256-A8919DA122A8}" destId="{78BAEA30-291B-4C6C-AE21-3F12FC8DB9F4}" srcOrd="0" destOrd="0" presId="urn:microsoft.com/office/officeart/2005/8/layout/vList2"/>
    <dgm:cxn modelId="{D93D132A-0894-44D9-B07D-DEA3CCA8E1F4}" type="presOf" srcId="{17458044-1A1B-4B20-89F3-CC48C324B0BD}" destId="{A522FDA1-5EFC-44B6-8175-74ADC739E732}" srcOrd="0" destOrd="0" presId="urn:microsoft.com/office/officeart/2005/8/layout/vList2"/>
    <dgm:cxn modelId="{19A321EB-2536-4BCE-BB2D-69F196E00BE5}" srcId="{AEEB6368-BA24-49F5-9ADC-43C71A3EE2D0}" destId="{56AE54B4-53F6-4EB3-95CC-E8EEB95087C0}" srcOrd="1" destOrd="0" parTransId="{5910201E-4AE5-4C76-9A0C-C3E78D9A6384}" sibTransId="{53701C40-DE83-43BD-9468-4FB0BDF01361}"/>
    <dgm:cxn modelId="{C8FDD7DE-7AAE-4169-B076-B53F3A3DC5F7}" srcId="{FDD73824-5284-4553-90C5-AAAF70B9FE74}" destId="{AEEB6368-BA24-49F5-9ADC-43C71A3EE2D0}" srcOrd="1" destOrd="0" parTransId="{4DED0C05-5234-4986-B46B-CAC8AA26BFD4}" sibTransId="{D6687EDF-1591-45C7-8848-A5B34921BF64}"/>
    <dgm:cxn modelId="{BFB981AA-7AD3-4BDC-8749-1D048F6DACEB}" srcId="{FDD73824-5284-4553-90C5-AAAF70B9FE74}" destId="{827A3BBC-0AA7-4626-BEF0-45C9964206D4}" srcOrd="2" destOrd="0" parTransId="{914F93AB-4820-4540-B27D-5FEB5AE99C51}" sibTransId="{E8E22EBC-E5C9-4015-AD46-BD5F995B045D}"/>
    <dgm:cxn modelId="{0D75319B-8992-4D76-8A7D-E4A82A560778}" type="presOf" srcId="{FDD73824-5284-4553-90C5-AAAF70B9FE74}" destId="{ECD5DAFC-96FE-4C13-928F-34CCF33C82E9}" srcOrd="0" destOrd="0" presId="urn:microsoft.com/office/officeart/2005/8/layout/vList2"/>
    <dgm:cxn modelId="{539BEBF8-E472-4F91-A633-D12ED1F23194}" type="presOf" srcId="{827A3BBC-0AA7-4626-BEF0-45C9964206D4}" destId="{D0698A68-D5ED-4A47-96CE-451D5B9D8CB1}" srcOrd="0" destOrd="0" presId="urn:microsoft.com/office/officeart/2005/8/layout/vList2"/>
    <dgm:cxn modelId="{D1186E9C-9F10-4181-95F8-C48898F08186}" srcId="{827A3BBC-0AA7-4626-BEF0-45C9964206D4}" destId="{DE8405D8-947F-4485-8266-C12DCAFA66E7}" srcOrd="0" destOrd="0" parTransId="{DA1E2A43-0942-4161-870C-F11C20F27284}" sibTransId="{CBDF845A-B1F3-4AF7-8A60-76F4D02741A1}"/>
    <dgm:cxn modelId="{D7431775-A5B2-4AB9-8F93-FD90EED35F87}" type="presOf" srcId="{AEEB6368-BA24-49F5-9ADC-43C71A3EE2D0}" destId="{C771FED9-BED7-4143-9F17-098756147509}" srcOrd="0" destOrd="0" presId="urn:microsoft.com/office/officeart/2005/8/layout/vList2"/>
    <dgm:cxn modelId="{1AEE11BC-0BED-477D-9FF6-043B92BF3A7B}" srcId="{17458044-1A1B-4B20-89F3-CC48C324B0BD}" destId="{1C736BAB-DC57-4C61-8256-A8919DA122A8}" srcOrd="0" destOrd="0" parTransId="{5D834F9D-D355-466D-8CB0-EF729C9913C3}" sibTransId="{ECF26BD4-9BA2-499D-9096-720279E3B9C9}"/>
    <dgm:cxn modelId="{ED636A44-7819-407E-BC80-A9E03E690801}" type="presParOf" srcId="{ECD5DAFC-96FE-4C13-928F-34CCF33C82E9}" destId="{A522FDA1-5EFC-44B6-8175-74ADC739E732}" srcOrd="0" destOrd="0" presId="urn:microsoft.com/office/officeart/2005/8/layout/vList2"/>
    <dgm:cxn modelId="{D0A9387E-40BF-4772-B075-90E3E0ED347B}" type="presParOf" srcId="{ECD5DAFC-96FE-4C13-928F-34CCF33C82E9}" destId="{78BAEA30-291B-4C6C-AE21-3F12FC8DB9F4}" srcOrd="1" destOrd="0" presId="urn:microsoft.com/office/officeart/2005/8/layout/vList2"/>
    <dgm:cxn modelId="{50A7F178-999C-4CE3-A527-1FA9163AE804}" type="presParOf" srcId="{ECD5DAFC-96FE-4C13-928F-34CCF33C82E9}" destId="{C771FED9-BED7-4143-9F17-098756147509}" srcOrd="2" destOrd="0" presId="urn:microsoft.com/office/officeart/2005/8/layout/vList2"/>
    <dgm:cxn modelId="{A35119FA-985A-4A39-97C1-1C74CB217310}" type="presParOf" srcId="{ECD5DAFC-96FE-4C13-928F-34CCF33C82E9}" destId="{7480E446-77B1-43BC-8FF7-D9B3A3559BB6}" srcOrd="3" destOrd="0" presId="urn:microsoft.com/office/officeart/2005/8/layout/vList2"/>
    <dgm:cxn modelId="{BCF9F3F0-3A98-493A-AEED-C9C1E18BEFC1}" type="presParOf" srcId="{ECD5DAFC-96FE-4C13-928F-34CCF33C82E9}" destId="{D0698A68-D5ED-4A47-96CE-451D5B9D8CB1}" srcOrd="4" destOrd="0" presId="urn:microsoft.com/office/officeart/2005/8/layout/vList2"/>
    <dgm:cxn modelId="{27A4F728-4C6A-4F5B-BE75-E890B582EE4C}" type="presParOf" srcId="{ECD5DAFC-96FE-4C13-928F-34CCF33C82E9}" destId="{E6040679-2965-4FA1-82CA-C4B9FB8A54E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DFBF0-6D97-4341-8EBA-18BF6959E163}">
      <dsp:nvSpPr>
        <dsp:cNvPr id="0" name=""/>
        <dsp:cNvSpPr/>
      </dsp:nvSpPr>
      <dsp:spPr>
        <a:xfrm>
          <a:off x="0" y="0"/>
          <a:ext cx="7392924" cy="5972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Precious Minerals</a:t>
          </a:r>
          <a:endParaRPr lang="en-US" sz="2700" kern="1200" dirty="0"/>
        </a:p>
      </dsp:txBody>
      <dsp:txXfrm>
        <a:off x="17492" y="17492"/>
        <a:ext cx="6678605" cy="562233"/>
      </dsp:txXfrm>
    </dsp:sp>
    <dsp:sp modelId="{025F233B-42E5-4B0D-963D-B2ADBF1C3E08}">
      <dsp:nvSpPr>
        <dsp:cNvPr id="0" name=""/>
        <dsp:cNvSpPr/>
      </dsp:nvSpPr>
      <dsp:spPr>
        <a:xfrm>
          <a:off x="552069" y="680164"/>
          <a:ext cx="7392924" cy="5972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smtClean="0"/>
            <a:t>Copyright</a:t>
          </a:r>
          <a:endParaRPr lang="en-GB" sz="2700" kern="1200" dirty="0" smtClean="0"/>
        </a:p>
      </dsp:txBody>
      <dsp:txXfrm>
        <a:off x="569561" y="697656"/>
        <a:ext cx="6417679" cy="562233"/>
      </dsp:txXfrm>
    </dsp:sp>
    <dsp:sp modelId="{2A37A511-87DC-4619-ACF2-5F1C65540985}">
      <dsp:nvSpPr>
        <dsp:cNvPr id="0" name=""/>
        <dsp:cNvSpPr/>
      </dsp:nvSpPr>
      <dsp:spPr>
        <a:xfrm>
          <a:off x="1104137" y="1360328"/>
          <a:ext cx="7392924" cy="5972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Night Economy</a:t>
          </a:r>
        </a:p>
      </dsp:txBody>
      <dsp:txXfrm>
        <a:off x="1121629" y="1377820"/>
        <a:ext cx="6417679" cy="562233"/>
      </dsp:txXfrm>
    </dsp:sp>
    <dsp:sp modelId="{F3B00CC5-878C-4CFE-A8EE-E186C0EF570F}">
      <dsp:nvSpPr>
        <dsp:cNvPr id="0" name=""/>
        <dsp:cNvSpPr/>
      </dsp:nvSpPr>
      <dsp:spPr>
        <a:xfrm>
          <a:off x="1656206" y="2040493"/>
          <a:ext cx="7392924" cy="5972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Construction </a:t>
          </a:r>
        </a:p>
      </dsp:txBody>
      <dsp:txXfrm>
        <a:off x="1673698" y="2057985"/>
        <a:ext cx="6417679" cy="562233"/>
      </dsp:txXfrm>
    </dsp:sp>
    <dsp:sp modelId="{E26B5822-7608-48B4-8AC7-E98C806BCB2C}">
      <dsp:nvSpPr>
        <dsp:cNvPr id="0" name=""/>
        <dsp:cNvSpPr/>
      </dsp:nvSpPr>
      <dsp:spPr>
        <a:xfrm>
          <a:off x="2208275" y="2720657"/>
          <a:ext cx="7392924" cy="59721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Geo spatial Analysis</a:t>
          </a:r>
          <a:endParaRPr lang="en-US" sz="2700" kern="1200" dirty="0"/>
        </a:p>
      </dsp:txBody>
      <dsp:txXfrm>
        <a:off x="2225767" y="2738149"/>
        <a:ext cx="6417679" cy="562233"/>
      </dsp:txXfrm>
    </dsp:sp>
    <dsp:sp modelId="{7425355D-C430-43FA-BF5F-A411A69B6B2C}">
      <dsp:nvSpPr>
        <dsp:cNvPr id="0" name=""/>
        <dsp:cNvSpPr/>
      </dsp:nvSpPr>
      <dsp:spPr>
        <a:xfrm>
          <a:off x="7004732" y="436300"/>
          <a:ext cx="388191" cy="38819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7092075" y="436300"/>
        <a:ext cx="213505" cy="292114"/>
      </dsp:txXfrm>
    </dsp:sp>
    <dsp:sp modelId="{8838D4F2-8C3C-41DB-9412-79FFF27B6768}">
      <dsp:nvSpPr>
        <dsp:cNvPr id="0" name=""/>
        <dsp:cNvSpPr/>
      </dsp:nvSpPr>
      <dsp:spPr>
        <a:xfrm>
          <a:off x="7556801" y="1116464"/>
          <a:ext cx="388191" cy="38819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7644144" y="1116464"/>
        <a:ext cx="213505" cy="292114"/>
      </dsp:txXfrm>
    </dsp:sp>
    <dsp:sp modelId="{5E7504F1-23C0-4589-9572-750D5C18B330}">
      <dsp:nvSpPr>
        <dsp:cNvPr id="0" name=""/>
        <dsp:cNvSpPr/>
      </dsp:nvSpPr>
      <dsp:spPr>
        <a:xfrm>
          <a:off x="8108870" y="1786675"/>
          <a:ext cx="388191" cy="38819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8196213" y="1786675"/>
        <a:ext cx="213505" cy="292114"/>
      </dsp:txXfrm>
    </dsp:sp>
    <dsp:sp modelId="{31CCA77D-A2E5-4F57-917B-1E32665CE0F9}">
      <dsp:nvSpPr>
        <dsp:cNvPr id="0" name=""/>
        <dsp:cNvSpPr/>
      </dsp:nvSpPr>
      <dsp:spPr>
        <a:xfrm>
          <a:off x="8660939" y="2473475"/>
          <a:ext cx="388191" cy="38819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8748282" y="2473475"/>
        <a:ext cx="213505" cy="2921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137A4-CB69-43E3-831C-4B45761C1633}">
      <dsp:nvSpPr>
        <dsp:cNvPr id="0" name=""/>
        <dsp:cNvSpPr/>
      </dsp:nvSpPr>
      <dsp:spPr>
        <a:xfrm>
          <a:off x="2719704" y="0"/>
          <a:ext cx="4079557" cy="10765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700" kern="1200" dirty="0" smtClean="0"/>
            <a:t>Google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700" kern="1200" dirty="0" smtClean="0"/>
            <a:t>Security</a:t>
          </a:r>
          <a:endParaRPr lang="en-US" sz="2700" kern="1200" dirty="0"/>
        </a:p>
      </dsp:txBody>
      <dsp:txXfrm>
        <a:off x="2719704" y="134565"/>
        <a:ext cx="3675861" cy="807393"/>
      </dsp:txXfrm>
    </dsp:sp>
    <dsp:sp modelId="{F8D8BD41-318C-41E0-8535-CEC8D034AA19}">
      <dsp:nvSpPr>
        <dsp:cNvPr id="0" name=""/>
        <dsp:cNvSpPr/>
      </dsp:nvSpPr>
      <dsp:spPr>
        <a:xfrm>
          <a:off x="0" y="0"/>
          <a:ext cx="2719704" cy="107652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Source</a:t>
          </a:r>
          <a:endParaRPr lang="en-US" sz="3300" kern="1200" dirty="0"/>
        </a:p>
      </dsp:txBody>
      <dsp:txXfrm>
        <a:off x="52552" y="52552"/>
        <a:ext cx="2614600" cy="971419"/>
      </dsp:txXfrm>
    </dsp:sp>
    <dsp:sp modelId="{234A0BBA-FC8E-4DAB-8476-9876235FF1DC}">
      <dsp:nvSpPr>
        <dsp:cNvPr id="0" name=""/>
        <dsp:cNvSpPr/>
      </dsp:nvSpPr>
      <dsp:spPr>
        <a:xfrm>
          <a:off x="2719704" y="1184175"/>
          <a:ext cx="4079557" cy="10765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620749"/>
            <a:satOff val="1602"/>
            <a:lumOff val="348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620749"/>
              <a:satOff val="1602"/>
              <a:lumOff val="3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700" kern="1200" dirty="0" smtClean="0"/>
            <a:t>Local Governments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700" kern="1200" dirty="0" smtClean="0"/>
            <a:t>Utility Companies </a:t>
          </a:r>
          <a:endParaRPr lang="en-US" sz="2700" kern="1200" dirty="0"/>
        </a:p>
      </dsp:txBody>
      <dsp:txXfrm>
        <a:off x="2719704" y="1318740"/>
        <a:ext cx="3675861" cy="807393"/>
      </dsp:txXfrm>
    </dsp:sp>
    <dsp:sp modelId="{5E69FAF6-F6AF-4392-B8A4-54A443DD542A}">
      <dsp:nvSpPr>
        <dsp:cNvPr id="0" name=""/>
        <dsp:cNvSpPr/>
      </dsp:nvSpPr>
      <dsp:spPr>
        <a:xfrm>
          <a:off x="0" y="1070311"/>
          <a:ext cx="2719704" cy="1076523"/>
        </a:xfrm>
        <a:prstGeom prst="roundRect">
          <a:avLst/>
        </a:prstGeom>
        <a:solidFill>
          <a:schemeClr val="accent5">
            <a:hueOff val="496582"/>
            <a:satOff val="288"/>
            <a:lumOff val="28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Other Sources</a:t>
          </a:r>
          <a:endParaRPr lang="en-US" sz="3300" kern="1200" dirty="0"/>
        </a:p>
      </dsp:txBody>
      <dsp:txXfrm>
        <a:off x="52552" y="1122863"/>
        <a:ext cx="2614600" cy="971419"/>
      </dsp:txXfrm>
    </dsp:sp>
    <dsp:sp modelId="{0582B1EC-1E80-49C6-8705-1B7AC30DFAF5}">
      <dsp:nvSpPr>
        <dsp:cNvPr id="0" name=""/>
        <dsp:cNvSpPr/>
      </dsp:nvSpPr>
      <dsp:spPr>
        <a:xfrm>
          <a:off x="2719704" y="2368351"/>
          <a:ext cx="4079557" cy="10765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1241497"/>
            <a:satOff val="3204"/>
            <a:lumOff val="696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1241497"/>
              <a:satOff val="3204"/>
              <a:lumOff val="6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700" kern="1200" dirty="0" smtClean="0"/>
            <a:t>Airlines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700" kern="1200" dirty="0" smtClean="0"/>
            <a:t>Couriers</a:t>
          </a:r>
          <a:endParaRPr lang="en-US" sz="2700" kern="1200" dirty="0"/>
        </a:p>
      </dsp:txBody>
      <dsp:txXfrm>
        <a:off x="2719704" y="2502916"/>
        <a:ext cx="3675861" cy="807393"/>
      </dsp:txXfrm>
    </dsp:sp>
    <dsp:sp modelId="{0E9E3482-73AD-4567-B04C-F84A21BBFA4F}">
      <dsp:nvSpPr>
        <dsp:cNvPr id="0" name=""/>
        <dsp:cNvSpPr/>
      </dsp:nvSpPr>
      <dsp:spPr>
        <a:xfrm>
          <a:off x="0" y="2368351"/>
          <a:ext cx="2719704" cy="1076523"/>
        </a:xfrm>
        <a:prstGeom prst="roundRect">
          <a:avLst/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Travel</a:t>
          </a:r>
          <a:endParaRPr lang="en-US" sz="3300" kern="1200" dirty="0"/>
        </a:p>
      </dsp:txBody>
      <dsp:txXfrm>
        <a:off x="52552" y="2420903"/>
        <a:ext cx="2614600" cy="9714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2FDA1-5EFC-44B6-8175-74ADC739E732}">
      <dsp:nvSpPr>
        <dsp:cNvPr id="0" name=""/>
        <dsp:cNvSpPr/>
      </dsp:nvSpPr>
      <dsp:spPr>
        <a:xfrm>
          <a:off x="0" y="51366"/>
          <a:ext cx="6799262" cy="6117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Intelligence</a:t>
          </a:r>
          <a:endParaRPr lang="en-US" sz="2600" kern="1200" dirty="0"/>
        </a:p>
      </dsp:txBody>
      <dsp:txXfrm>
        <a:off x="29862" y="81228"/>
        <a:ext cx="6739538" cy="552003"/>
      </dsp:txXfrm>
    </dsp:sp>
    <dsp:sp modelId="{78BAEA30-291B-4C6C-AE21-3F12FC8DB9F4}">
      <dsp:nvSpPr>
        <dsp:cNvPr id="0" name=""/>
        <dsp:cNvSpPr/>
      </dsp:nvSpPr>
      <dsp:spPr>
        <a:xfrm>
          <a:off x="0" y="663093"/>
          <a:ext cx="6799262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77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Detection, smuggler routes, logistics areas</a:t>
          </a:r>
          <a:endParaRPr lang="en-US" sz="2000" kern="1200" dirty="0"/>
        </a:p>
      </dsp:txBody>
      <dsp:txXfrm>
        <a:off x="0" y="663093"/>
        <a:ext cx="6799262" cy="430560"/>
      </dsp:txXfrm>
    </dsp:sp>
    <dsp:sp modelId="{C771FED9-BED7-4143-9F17-098756147509}">
      <dsp:nvSpPr>
        <dsp:cNvPr id="0" name=""/>
        <dsp:cNvSpPr/>
      </dsp:nvSpPr>
      <dsp:spPr>
        <a:xfrm>
          <a:off x="0" y="1093653"/>
          <a:ext cx="6799262" cy="61172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Economic Activity</a:t>
          </a:r>
          <a:endParaRPr lang="en-US" sz="2600" kern="1200" dirty="0"/>
        </a:p>
      </dsp:txBody>
      <dsp:txXfrm>
        <a:off x="29862" y="1123515"/>
        <a:ext cx="6739538" cy="552003"/>
      </dsp:txXfrm>
    </dsp:sp>
    <dsp:sp modelId="{7480E446-77B1-43BC-8FF7-D9B3A3559BB6}">
      <dsp:nvSpPr>
        <dsp:cNvPr id="0" name=""/>
        <dsp:cNvSpPr/>
      </dsp:nvSpPr>
      <dsp:spPr>
        <a:xfrm>
          <a:off x="0" y="1705381"/>
          <a:ext cx="6799262" cy="64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77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kern="1200" dirty="0" smtClean="0"/>
            <a:t>Natural resources and trade,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kern="1200" dirty="0" smtClean="0"/>
            <a:t>Determination of volume</a:t>
          </a:r>
          <a:endParaRPr lang="en-US" sz="2000" kern="1200" dirty="0"/>
        </a:p>
      </dsp:txBody>
      <dsp:txXfrm>
        <a:off x="0" y="1705381"/>
        <a:ext cx="6799262" cy="645840"/>
      </dsp:txXfrm>
    </dsp:sp>
    <dsp:sp modelId="{D0698A68-D5ED-4A47-96CE-451D5B9D8CB1}">
      <dsp:nvSpPr>
        <dsp:cNvPr id="0" name=""/>
        <dsp:cNvSpPr/>
      </dsp:nvSpPr>
      <dsp:spPr>
        <a:xfrm>
          <a:off x="0" y="2351221"/>
          <a:ext cx="6799262" cy="61172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Associates</a:t>
          </a:r>
          <a:endParaRPr lang="en-US" sz="2600" kern="1200" dirty="0"/>
        </a:p>
      </dsp:txBody>
      <dsp:txXfrm>
        <a:off x="29862" y="2381083"/>
        <a:ext cx="6739538" cy="552003"/>
      </dsp:txXfrm>
    </dsp:sp>
    <dsp:sp modelId="{E6040679-2965-4FA1-82CA-C4B9FB8A54EE}">
      <dsp:nvSpPr>
        <dsp:cNvPr id="0" name=""/>
        <dsp:cNvSpPr/>
      </dsp:nvSpPr>
      <dsp:spPr>
        <a:xfrm>
          <a:off x="0" y="2962948"/>
          <a:ext cx="6799262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77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kern="1200" dirty="0" smtClean="0"/>
            <a:t>Corroborating associates, homes, offices, suppliers, clients</a:t>
          </a:r>
          <a:endParaRPr lang="en-US" sz="2000" kern="1200" dirty="0"/>
        </a:p>
      </dsp:txBody>
      <dsp:txXfrm>
        <a:off x="0" y="2962948"/>
        <a:ext cx="6799262" cy="430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479AE-9A9C-4DB4-AC23-BEFD1D2A63C5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BAE51-51D6-4100-9E6A-D7DE35420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9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48B3203-5F9C-4286-A276-D7953F5AC18D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601E9E6-7F0D-4390-BDE2-75508DB5377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184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3203-5F9C-4286-A276-D7953F5AC18D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E9E6-7F0D-4390-BDE2-75508DB5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73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3203-5F9C-4286-A276-D7953F5AC18D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E9E6-7F0D-4390-BDE2-75508DB5377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092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3203-5F9C-4286-A276-D7953F5AC18D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E9E6-7F0D-4390-BDE2-75508DB5377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765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3203-5F9C-4286-A276-D7953F5AC18D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E9E6-7F0D-4390-BDE2-75508DB5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81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3203-5F9C-4286-A276-D7953F5AC18D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E9E6-7F0D-4390-BDE2-75508DB5377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770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3203-5F9C-4286-A276-D7953F5AC18D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E9E6-7F0D-4390-BDE2-75508DB5377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899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3203-5F9C-4286-A276-D7953F5AC18D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E9E6-7F0D-4390-BDE2-75508DB5377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560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3203-5F9C-4286-A276-D7953F5AC18D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E9E6-7F0D-4390-BDE2-75508DB5377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743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3203-5F9C-4286-A276-D7953F5AC18D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E9E6-7F0D-4390-BDE2-75508DB5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93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3203-5F9C-4286-A276-D7953F5AC18D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E9E6-7F0D-4390-BDE2-75508DB5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3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3203-5F9C-4286-A276-D7953F5AC18D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E9E6-7F0D-4390-BDE2-75508DB5377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567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3203-5F9C-4286-A276-D7953F5AC18D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E9E6-7F0D-4390-BDE2-75508DB5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2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3203-5F9C-4286-A276-D7953F5AC18D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E9E6-7F0D-4390-BDE2-75508DB5377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49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3203-5F9C-4286-A276-D7953F5AC18D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E9E6-7F0D-4390-BDE2-75508DB5377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28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3203-5F9C-4286-A276-D7953F5AC18D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E9E6-7F0D-4390-BDE2-75508DB5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24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3203-5F9C-4286-A276-D7953F5AC18D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E9E6-7F0D-4390-BDE2-75508DB5377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2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3203-5F9C-4286-A276-D7953F5AC18D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E9E6-7F0D-4390-BDE2-75508DB5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4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8B3203-5F9C-4286-A276-D7953F5AC18D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601E9E6-7F0D-4390-BDE2-75508DB5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8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60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fif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f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jfi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IGR Initiatives - Uganda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Antony Mwandha  </a:t>
            </a:r>
          </a:p>
          <a:p>
            <a:r>
              <a:rPr lang="en-GB" dirty="0" smtClean="0"/>
              <a:t>Tax Administration Advisor, IMF, DFID, WATAF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77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Antony Mwandha</a:t>
            </a:r>
            <a:br>
              <a:rPr lang="en-GB" dirty="0" smtClean="0"/>
            </a:br>
            <a:r>
              <a:rPr lang="en-GB" sz="3600" dirty="0" smtClean="0"/>
              <a:t>Certified Intelligence Analyst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Special </a:t>
            </a:r>
            <a:r>
              <a:rPr lang="en-US" dirty="0"/>
              <a:t>Advisor to the </a:t>
            </a:r>
            <a:r>
              <a:rPr lang="en-US" dirty="0" smtClean="0"/>
              <a:t>CG, </a:t>
            </a:r>
            <a:r>
              <a:rPr lang="en-US" dirty="0"/>
              <a:t>Swaziland Revenue Authority 2016 - 2018 </a:t>
            </a:r>
            <a:endParaRPr lang="en-US" dirty="0" smtClean="0"/>
          </a:p>
          <a:p>
            <a:r>
              <a:rPr lang="en-US" dirty="0" smtClean="0"/>
              <a:t>Tax </a:t>
            </a:r>
            <a:r>
              <a:rPr lang="en-US" dirty="0"/>
              <a:t>Administrator of IMF supporting revenue compliance strategies in nine (9) </a:t>
            </a:r>
            <a:r>
              <a:rPr lang="en-US" dirty="0" smtClean="0"/>
              <a:t>countries</a:t>
            </a:r>
          </a:p>
          <a:p>
            <a:pPr marL="0" lvl="0" indent="0">
              <a:buNone/>
            </a:pPr>
            <a:r>
              <a:rPr lang="en-GB" dirty="0">
                <a:solidFill>
                  <a:srgbClr val="0070C0"/>
                </a:solidFill>
              </a:rPr>
              <a:t>Business Advisor and </a:t>
            </a:r>
            <a:r>
              <a:rPr lang="en-GB" dirty="0" smtClean="0">
                <a:solidFill>
                  <a:srgbClr val="0070C0"/>
                </a:solidFill>
              </a:rPr>
              <a:t>Coach, Team </a:t>
            </a:r>
            <a:r>
              <a:rPr lang="en-GB" dirty="0">
                <a:solidFill>
                  <a:srgbClr val="0070C0"/>
                </a:solidFill>
              </a:rPr>
              <a:t>building expert</a:t>
            </a:r>
            <a:r>
              <a:rPr lang="en-GB" dirty="0" smtClean="0"/>
              <a:t>,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data scientist with experience in</a:t>
            </a:r>
            <a:r>
              <a:rPr lang="en-GB" dirty="0"/>
              <a:t> </a:t>
            </a:r>
            <a:r>
              <a:rPr lang="en-US" dirty="0" smtClean="0"/>
              <a:t>Large Tax </a:t>
            </a:r>
            <a:r>
              <a:rPr lang="en-US" dirty="0" err="1" smtClean="0"/>
              <a:t>payersAudits</a:t>
            </a:r>
            <a:r>
              <a:rPr lang="en-US" dirty="0" smtClean="0"/>
              <a:t> </a:t>
            </a:r>
            <a:r>
              <a:rPr lang="en-US" dirty="0"/>
              <a:t>for Telecoms. </a:t>
            </a:r>
            <a:endParaRPr lang="en-US" dirty="0" smtClean="0"/>
          </a:p>
          <a:p>
            <a:r>
              <a:rPr lang="en-US" dirty="0" smtClean="0"/>
              <a:t>Member </a:t>
            </a:r>
            <a:r>
              <a:rPr lang="en-US" dirty="0"/>
              <a:t>of the Association of Chattered Fraud Examiners (</a:t>
            </a:r>
            <a:r>
              <a:rPr lang="en-US" dirty="0" smtClean="0"/>
              <a:t>ACFE</a:t>
            </a:r>
          </a:p>
          <a:p>
            <a:r>
              <a:rPr lang="en-US" dirty="0"/>
              <a:t>18 years’ experience in Tax Administration, rising to Manager Intelligence, Tax Investigations URA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Past President Rotary Club of Kampala South 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982132"/>
            <a:ext cx="1971140" cy="23744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359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166" y="608395"/>
            <a:ext cx="2068602" cy="1487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Uganda’s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7" y="2560320"/>
            <a:ext cx="5677705" cy="33101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Uganda is a landlocked country; Democratic Republic of the Congo, Kenya, Rwanda, South Sudan, and Tanzania. </a:t>
            </a:r>
          </a:p>
          <a:p>
            <a:pPr marL="0" indent="0">
              <a:buNone/>
            </a:pPr>
            <a:r>
              <a:rPr lang="en-GB" dirty="0"/>
              <a:t>Area of 241,038 km² </a:t>
            </a:r>
          </a:p>
          <a:p>
            <a:pPr marL="0" indent="0">
              <a:buNone/>
            </a:pPr>
            <a:r>
              <a:rPr lang="en-GB" dirty="0"/>
              <a:t>The  highest point is Margherita Peak Rwenzori National Park (5,110 m), </a:t>
            </a:r>
          </a:p>
          <a:p>
            <a:pPr marL="0" indent="0">
              <a:buNone/>
            </a:pPr>
            <a:r>
              <a:rPr lang="en-GB" dirty="0"/>
              <a:t>Spoken languages are English (official), Luganda, a major language of Uganda, &amp; Swahili, </a:t>
            </a:r>
          </a:p>
          <a:p>
            <a:endParaRPr lang="en-US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166" y="1961596"/>
            <a:ext cx="3421294" cy="4296385"/>
          </a:xfrm>
        </p:spPr>
      </p:pic>
    </p:spTree>
    <p:extLst>
      <p:ext uri="{BB962C8B-B14F-4D97-AF65-F5344CB8AC3E}">
        <p14:creationId xmlns:p14="http://schemas.microsoft.com/office/powerpoint/2010/main" val="275944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/>
              <a:t>IGR </a:t>
            </a:r>
            <a:r>
              <a:rPr lang="en-GB" dirty="0" smtClean="0"/>
              <a:t>                              Initiatives </a:t>
            </a:r>
            <a:r>
              <a:rPr lang="en-GB" dirty="0"/>
              <a:t>in Uganda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866443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148" y="4183902"/>
            <a:ext cx="1691436" cy="16914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586" y="2230779"/>
            <a:ext cx="1692239" cy="16922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124" y="2865609"/>
            <a:ext cx="2550024" cy="1660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048" y="1341202"/>
            <a:ext cx="1755538" cy="177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0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6DFBF0-6D97-4341-8EBA-18BF6959E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25355D-C430-43FA-BF5F-A411A69B6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5F233B-42E5-4B0D-963D-B2ADBF1C3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38D4F2-8C3C-41DB-9412-79FFF27B6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37A511-87DC-4619-ACF2-5F1C65540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7504F1-23C0-4589-9572-750D5C18B3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B00CC5-878C-4CFE-A8EE-E186C0EF5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CCA77D-A2E5-4F57-917B-1E32665CE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6B5822-7608-48B4-8AC7-E98C806BC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 SPATIAL ANALYIS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725473"/>
              </p:ext>
            </p:extLst>
          </p:nvPr>
        </p:nvGraphicFramePr>
        <p:xfrm>
          <a:off x="2700338" y="2490789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Investigative Information Management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1: Course 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EF42750B-8A93-42AC-889A-B608605AD5C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2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APPLICATION IN IGR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6612810"/>
              </p:ext>
            </p:extLst>
          </p:nvPr>
        </p:nvGraphicFramePr>
        <p:xfrm>
          <a:off x="2700338" y="2490789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EF42750B-8A93-42AC-889A-B608605AD5C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3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80" y="756271"/>
            <a:ext cx="9267073" cy="5212729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EF42750B-8A93-42AC-889A-B608605AD5C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77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393</TotalTime>
  <Words>235</Words>
  <Application>Microsoft Office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Garamond</vt:lpstr>
      <vt:lpstr>Organic</vt:lpstr>
      <vt:lpstr>IGR Initiatives - Uganda</vt:lpstr>
      <vt:lpstr>Antony Mwandha Certified Intelligence Analyst</vt:lpstr>
      <vt:lpstr>Uganda’s Economy</vt:lpstr>
      <vt:lpstr>IGR                               Initiatives in Uganda</vt:lpstr>
      <vt:lpstr>GEO SPATIAL ANALYIS</vt:lpstr>
      <vt:lpstr>APPLICATION IN IGR</vt:lpstr>
      <vt:lpstr>MAPS</vt:lpstr>
    </vt:vector>
  </TitlesOfParts>
  <Company>TEMAOS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Antony Mwandha</dc:creator>
  <cp:lastModifiedBy>Antony Mwandha</cp:lastModifiedBy>
  <cp:revision>22</cp:revision>
  <dcterms:created xsi:type="dcterms:W3CDTF">2022-05-20T05:24:30Z</dcterms:created>
  <dcterms:modified xsi:type="dcterms:W3CDTF">2022-06-18T08:35:22Z</dcterms:modified>
</cp:coreProperties>
</file>