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73" r:id="rId10"/>
    <p:sldId id="264" r:id="rId11"/>
    <p:sldId id="265" r:id="rId12"/>
    <p:sldId id="266" r:id="rId13"/>
    <p:sldId id="267" r:id="rId14"/>
    <p:sldId id="268" r:id="rId15"/>
    <p:sldId id="270" r:id="rId16"/>
    <p:sldId id="271" r:id="rId17"/>
    <p:sldId id="274" r:id="rId18"/>
    <p:sldId id="276" r:id="rId19"/>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7" d="100"/>
          <a:sy n="67" d="100"/>
        </p:scale>
        <p:origin x="6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E18C9-99B7-47F8-B295-E08F9953EF7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BC2F6BB3-8FC9-486A-8AA6-169D4B68A296}">
      <dgm:prSet custT="1"/>
      <dgm:spPr/>
      <dgm:t>
        <a:bodyPr/>
        <a:lstStyle/>
        <a:p>
          <a:pPr algn="just"/>
          <a:r>
            <a:rPr lang="en-US" sz="1800" b="1" dirty="0">
              <a:latin typeface="Abadi" panose="020B0604020104020204" pitchFamily="34" charset="0"/>
              <a:cs typeface="Times New Roman" panose="02020603050405020304" pitchFamily="18" charset="0"/>
            </a:rPr>
            <a:t>AUSTRALIA: </a:t>
          </a:r>
          <a:r>
            <a:rPr lang="en-US" sz="1800" dirty="0">
              <a:latin typeface="Abadi" panose="020B0604020104020204" pitchFamily="34" charset="0"/>
              <a:cs typeface="Times New Roman" panose="02020603050405020304" pitchFamily="18" charset="0"/>
            </a:rPr>
            <a:t>All states and territories requires an annual vehicle registration fee to be paid in order to use a vehicle on public roads; the cost of which varies from state to state and is dependent on the type of vehicle.</a:t>
          </a:r>
        </a:p>
      </dgm:t>
    </dgm:pt>
    <dgm:pt modelId="{6C49B2E0-C212-49C0-9476-B5AAB6C24957}" type="parTrans" cxnId="{3387A6C5-A925-46DB-8CCA-439BD82C0F3E}">
      <dgm:prSet/>
      <dgm:spPr/>
      <dgm:t>
        <a:bodyPr/>
        <a:lstStyle/>
        <a:p>
          <a:pPr algn="just"/>
          <a:endParaRPr lang="en-US">
            <a:latin typeface="Abadi" panose="020B0604020104020204" pitchFamily="34" charset="0"/>
          </a:endParaRPr>
        </a:p>
      </dgm:t>
    </dgm:pt>
    <dgm:pt modelId="{5FD4F9A3-6AA2-4BEC-B896-108BD5BBA117}" type="sibTrans" cxnId="{3387A6C5-A925-46DB-8CCA-439BD82C0F3E}">
      <dgm:prSet/>
      <dgm:spPr/>
      <dgm:t>
        <a:bodyPr/>
        <a:lstStyle/>
        <a:p>
          <a:pPr algn="just"/>
          <a:endParaRPr lang="en-US">
            <a:latin typeface="Abadi" panose="020B0604020104020204" pitchFamily="34" charset="0"/>
          </a:endParaRPr>
        </a:p>
      </dgm:t>
    </dgm:pt>
    <dgm:pt modelId="{C56F201C-F6F4-4766-A40B-13D43E81C883}">
      <dgm:prSet custT="1"/>
      <dgm:spPr/>
      <dgm:t>
        <a:bodyPr/>
        <a:lstStyle/>
        <a:p>
          <a:pPr algn="just"/>
          <a:r>
            <a:rPr lang="en-US" sz="1800" b="1" dirty="0">
              <a:latin typeface="Abadi" panose="020B0604020104020204" pitchFamily="34" charset="0"/>
              <a:cs typeface="Times New Roman" panose="02020603050405020304" pitchFamily="18" charset="0"/>
            </a:rPr>
            <a:t>BELGIUM: </a:t>
          </a:r>
          <a:r>
            <a:rPr lang="en-US" sz="1800" dirty="0">
              <a:latin typeface="Abadi" panose="020B0604020104020204" pitchFamily="34" charset="0"/>
              <a:cs typeface="Times New Roman" panose="02020603050405020304" pitchFamily="18" charset="0"/>
            </a:rPr>
            <a:t>Passenger cars pay registration fee based on the engine displacement and power output (degressive towards 2014 - 66% in 2012, 33% in 2013, 0% in 2014) and environmental criteria such as CO2 g/km output (increasingly towards 2014). The more CO2 g/km the car produces, the higher the fee will be.</a:t>
          </a:r>
        </a:p>
      </dgm:t>
    </dgm:pt>
    <dgm:pt modelId="{911A7EE6-46A1-4954-AB13-06EC3E81A3A3}" type="parTrans" cxnId="{967566B3-848B-4D44-B98A-CADB3C068BC4}">
      <dgm:prSet/>
      <dgm:spPr/>
      <dgm:t>
        <a:bodyPr/>
        <a:lstStyle/>
        <a:p>
          <a:pPr algn="just"/>
          <a:endParaRPr lang="en-US">
            <a:latin typeface="Abadi" panose="020B0604020104020204" pitchFamily="34" charset="0"/>
          </a:endParaRPr>
        </a:p>
      </dgm:t>
    </dgm:pt>
    <dgm:pt modelId="{5B9D3368-462B-4E4F-94BB-62495C92EB5D}" type="sibTrans" cxnId="{967566B3-848B-4D44-B98A-CADB3C068BC4}">
      <dgm:prSet/>
      <dgm:spPr/>
      <dgm:t>
        <a:bodyPr/>
        <a:lstStyle/>
        <a:p>
          <a:pPr algn="just"/>
          <a:endParaRPr lang="en-US">
            <a:latin typeface="Abadi" panose="020B0604020104020204" pitchFamily="34" charset="0"/>
          </a:endParaRPr>
        </a:p>
      </dgm:t>
    </dgm:pt>
    <dgm:pt modelId="{B3503152-DBB0-45E8-BB64-CA7920E5330D}">
      <dgm:prSet/>
      <dgm:spPr/>
      <dgm:t>
        <a:bodyPr/>
        <a:lstStyle/>
        <a:p>
          <a:pPr algn="just"/>
          <a:r>
            <a:rPr lang="en-US" b="1" dirty="0">
              <a:latin typeface="Abadi" panose="020B0604020104020204" pitchFamily="34" charset="0"/>
              <a:cs typeface="Times New Roman" panose="02020603050405020304" pitchFamily="18" charset="0"/>
            </a:rPr>
            <a:t>BRAZIL: </a:t>
          </a:r>
          <a:r>
            <a:rPr lang="en-US" dirty="0">
              <a:latin typeface="Abadi" panose="020B0604020104020204" pitchFamily="34" charset="0"/>
              <a:cs typeface="Times New Roman" panose="02020603050405020304" pitchFamily="18" charset="0"/>
            </a:rPr>
            <a:t>In Brazil, the states may collect an annual Vehicle Licensing Fee which has a fixed value for each vehicle category determined by each state. In addition, each state may impose a Vehicle Property Tax, with a rate up to 4%.</a:t>
          </a:r>
        </a:p>
      </dgm:t>
    </dgm:pt>
    <dgm:pt modelId="{7932502E-339D-4072-AA4B-3AD656683C39}" type="parTrans" cxnId="{53DB702D-5E22-4160-88C9-E6D01AD49AE5}">
      <dgm:prSet/>
      <dgm:spPr/>
      <dgm:t>
        <a:bodyPr/>
        <a:lstStyle/>
        <a:p>
          <a:pPr algn="just"/>
          <a:endParaRPr lang="en-US">
            <a:latin typeface="Abadi" panose="020B0604020104020204" pitchFamily="34" charset="0"/>
          </a:endParaRPr>
        </a:p>
      </dgm:t>
    </dgm:pt>
    <dgm:pt modelId="{B3609CFA-F444-43C7-8260-40CA36AC99A9}" type="sibTrans" cxnId="{53DB702D-5E22-4160-88C9-E6D01AD49AE5}">
      <dgm:prSet/>
      <dgm:spPr/>
      <dgm:t>
        <a:bodyPr/>
        <a:lstStyle/>
        <a:p>
          <a:pPr algn="just"/>
          <a:endParaRPr lang="en-US">
            <a:latin typeface="Abadi" panose="020B0604020104020204" pitchFamily="34" charset="0"/>
          </a:endParaRPr>
        </a:p>
      </dgm:t>
    </dgm:pt>
    <dgm:pt modelId="{987F10F6-C3DF-49F3-A08B-F8A3F08B2CC9}" type="pres">
      <dgm:prSet presAssocID="{352E18C9-99B7-47F8-B295-E08F9953EF70}" presName="vert0" presStyleCnt="0">
        <dgm:presLayoutVars>
          <dgm:dir/>
          <dgm:animOne val="branch"/>
          <dgm:animLvl val="lvl"/>
        </dgm:presLayoutVars>
      </dgm:prSet>
      <dgm:spPr/>
    </dgm:pt>
    <dgm:pt modelId="{CDBC74F3-A4C8-47A3-B9DA-A15143AF1E5A}" type="pres">
      <dgm:prSet presAssocID="{BC2F6BB3-8FC9-486A-8AA6-169D4B68A296}" presName="thickLine" presStyleLbl="alignNode1" presStyleIdx="0" presStyleCnt="3"/>
      <dgm:spPr/>
    </dgm:pt>
    <dgm:pt modelId="{1FE0EC7B-E92D-4084-8525-78F6CE654BAA}" type="pres">
      <dgm:prSet presAssocID="{BC2F6BB3-8FC9-486A-8AA6-169D4B68A296}" presName="horz1" presStyleCnt="0"/>
      <dgm:spPr/>
    </dgm:pt>
    <dgm:pt modelId="{1CC5E34E-D7B4-4A48-9464-DC7EC20C23C5}" type="pres">
      <dgm:prSet presAssocID="{BC2F6BB3-8FC9-486A-8AA6-169D4B68A296}" presName="tx1" presStyleLbl="revTx" presStyleIdx="0" presStyleCnt="3"/>
      <dgm:spPr/>
    </dgm:pt>
    <dgm:pt modelId="{905B3F86-5CEA-47FD-BACE-AE435159B763}" type="pres">
      <dgm:prSet presAssocID="{BC2F6BB3-8FC9-486A-8AA6-169D4B68A296}" presName="vert1" presStyleCnt="0"/>
      <dgm:spPr/>
    </dgm:pt>
    <dgm:pt modelId="{201115C6-76C2-4354-88CA-BD52052BA74E}" type="pres">
      <dgm:prSet presAssocID="{C56F201C-F6F4-4766-A40B-13D43E81C883}" presName="thickLine" presStyleLbl="alignNode1" presStyleIdx="1" presStyleCnt="3"/>
      <dgm:spPr/>
    </dgm:pt>
    <dgm:pt modelId="{F243295E-8340-4FD3-B350-15402BE49B95}" type="pres">
      <dgm:prSet presAssocID="{C56F201C-F6F4-4766-A40B-13D43E81C883}" presName="horz1" presStyleCnt="0"/>
      <dgm:spPr/>
    </dgm:pt>
    <dgm:pt modelId="{22B0B9A5-6D89-4341-A7CB-5716D8C7A8D5}" type="pres">
      <dgm:prSet presAssocID="{C56F201C-F6F4-4766-A40B-13D43E81C883}" presName="tx1" presStyleLbl="revTx" presStyleIdx="1" presStyleCnt="3" custScaleY="123225"/>
      <dgm:spPr/>
    </dgm:pt>
    <dgm:pt modelId="{340EA78E-3E37-43F9-9884-C410DA6CDC74}" type="pres">
      <dgm:prSet presAssocID="{C56F201C-F6F4-4766-A40B-13D43E81C883}" presName="vert1" presStyleCnt="0"/>
      <dgm:spPr/>
    </dgm:pt>
    <dgm:pt modelId="{A0B67CE4-9AFD-4AF9-84A8-D9BB5F3DD2C7}" type="pres">
      <dgm:prSet presAssocID="{B3503152-DBB0-45E8-BB64-CA7920E5330D}" presName="thickLine" presStyleLbl="alignNode1" presStyleIdx="2" presStyleCnt="3"/>
      <dgm:spPr/>
    </dgm:pt>
    <dgm:pt modelId="{06BC4714-C319-46DE-BBC7-2C027BDD3D1A}" type="pres">
      <dgm:prSet presAssocID="{B3503152-DBB0-45E8-BB64-CA7920E5330D}" presName="horz1" presStyleCnt="0"/>
      <dgm:spPr/>
    </dgm:pt>
    <dgm:pt modelId="{1B9D0586-9063-4E69-8CB8-4DDCA27D60B0}" type="pres">
      <dgm:prSet presAssocID="{B3503152-DBB0-45E8-BB64-CA7920E5330D}" presName="tx1" presStyleLbl="revTx" presStyleIdx="2" presStyleCnt="3"/>
      <dgm:spPr/>
    </dgm:pt>
    <dgm:pt modelId="{AAF6DFE5-2641-4DA7-8FE4-C777A92BD27C}" type="pres">
      <dgm:prSet presAssocID="{B3503152-DBB0-45E8-BB64-CA7920E5330D}" presName="vert1" presStyleCnt="0"/>
      <dgm:spPr/>
    </dgm:pt>
  </dgm:ptLst>
  <dgm:cxnLst>
    <dgm:cxn modelId="{AE92E023-AA9B-44A6-A98F-A10600B01DA7}" type="presOf" srcId="{B3503152-DBB0-45E8-BB64-CA7920E5330D}" destId="{1B9D0586-9063-4E69-8CB8-4DDCA27D60B0}" srcOrd="0" destOrd="0" presId="urn:microsoft.com/office/officeart/2008/layout/LinedList"/>
    <dgm:cxn modelId="{53DB702D-5E22-4160-88C9-E6D01AD49AE5}" srcId="{352E18C9-99B7-47F8-B295-E08F9953EF70}" destId="{B3503152-DBB0-45E8-BB64-CA7920E5330D}" srcOrd="2" destOrd="0" parTransId="{7932502E-339D-4072-AA4B-3AD656683C39}" sibTransId="{B3609CFA-F444-43C7-8260-40CA36AC99A9}"/>
    <dgm:cxn modelId="{1EF92B2E-F2E5-46A0-BB52-A03D121697D7}" type="presOf" srcId="{C56F201C-F6F4-4766-A40B-13D43E81C883}" destId="{22B0B9A5-6D89-4341-A7CB-5716D8C7A8D5}" srcOrd="0" destOrd="0" presId="urn:microsoft.com/office/officeart/2008/layout/LinedList"/>
    <dgm:cxn modelId="{4A4F7148-DBE1-4AB7-A9AD-FE2A8E2C336F}" type="presOf" srcId="{352E18C9-99B7-47F8-B295-E08F9953EF70}" destId="{987F10F6-C3DF-49F3-A08B-F8A3F08B2CC9}" srcOrd="0" destOrd="0" presId="urn:microsoft.com/office/officeart/2008/layout/LinedList"/>
    <dgm:cxn modelId="{8223CC94-8B25-4051-B5F5-D4A779282371}" type="presOf" srcId="{BC2F6BB3-8FC9-486A-8AA6-169D4B68A296}" destId="{1CC5E34E-D7B4-4A48-9464-DC7EC20C23C5}" srcOrd="0" destOrd="0" presId="urn:microsoft.com/office/officeart/2008/layout/LinedList"/>
    <dgm:cxn modelId="{967566B3-848B-4D44-B98A-CADB3C068BC4}" srcId="{352E18C9-99B7-47F8-B295-E08F9953EF70}" destId="{C56F201C-F6F4-4766-A40B-13D43E81C883}" srcOrd="1" destOrd="0" parTransId="{911A7EE6-46A1-4954-AB13-06EC3E81A3A3}" sibTransId="{5B9D3368-462B-4E4F-94BB-62495C92EB5D}"/>
    <dgm:cxn modelId="{3387A6C5-A925-46DB-8CCA-439BD82C0F3E}" srcId="{352E18C9-99B7-47F8-B295-E08F9953EF70}" destId="{BC2F6BB3-8FC9-486A-8AA6-169D4B68A296}" srcOrd="0" destOrd="0" parTransId="{6C49B2E0-C212-49C0-9476-B5AAB6C24957}" sibTransId="{5FD4F9A3-6AA2-4BEC-B896-108BD5BBA117}"/>
    <dgm:cxn modelId="{3CC2E1EF-645E-4EB4-890A-791E9C0F4619}" type="presParOf" srcId="{987F10F6-C3DF-49F3-A08B-F8A3F08B2CC9}" destId="{CDBC74F3-A4C8-47A3-B9DA-A15143AF1E5A}" srcOrd="0" destOrd="0" presId="urn:microsoft.com/office/officeart/2008/layout/LinedList"/>
    <dgm:cxn modelId="{C6C13521-F1FE-4819-9920-5E1CB7AA3433}" type="presParOf" srcId="{987F10F6-C3DF-49F3-A08B-F8A3F08B2CC9}" destId="{1FE0EC7B-E92D-4084-8525-78F6CE654BAA}" srcOrd="1" destOrd="0" presId="urn:microsoft.com/office/officeart/2008/layout/LinedList"/>
    <dgm:cxn modelId="{5B66A56B-66B8-401C-B294-2D263D431BDC}" type="presParOf" srcId="{1FE0EC7B-E92D-4084-8525-78F6CE654BAA}" destId="{1CC5E34E-D7B4-4A48-9464-DC7EC20C23C5}" srcOrd="0" destOrd="0" presId="urn:microsoft.com/office/officeart/2008/layout/LinedList"/>
    <dgm:cxn modelId="{2BF315DF-CE22-4C5E-8F6F-6F033469AE68}" type="presParOf" srcId="{1FE0EC7B-E92D-4084-8525-78F6CE654BAA}" destId="{905B3F86-5CEA-47FD-BACE-AE435159B763}" srcOrd="1" destOrd="0" presId="urn:microsoft.com/office/officeart/2008/layout/LinedList"/>
    <dgm:cxn modelId="{971EB017-67E2-45EF-B12C-F92693CB3F70}" type="presParOf" srcId="{987F10F6-C3DF-49F3-A08B-F8A3F08B2CC9}" destId="{201115C6-76C2-4354-88CA-BD52052BA74E}" srcOrd="2" destOrd="0" presId="urn:microsoft.com/office/officeart/2008/layout/LinedList"/>
    <dgm:cxn modelId="{31F327D3-7972-4D33-BBD8-3FB4B309878D}" type="presParOf" srcId="{987F10F6-C3DF-49F3-A08B-F8A3F08B2CC9}" destId="{F243295E-8340-4FD3-B350-15402BE49B95}" srcOrd="3" destOrd="0" presId="urn:microsoft.com/office/officeart/2008/layout/LinedList"/>
    <dgm:cxn modelId="{5A00A106-58DC-4866-867F-F2D97E905AAE}" type="presParOf" srcId="{F243295E-8340-4FD3-B350-15402BE49B95}" destId="{22B0B9A5-6D89-4341-A7CB-5716D8C7A8D5}" srcOrd="0" destOrd="0" presId="urn:microsoft.com/office/officeart/2008/layout/LinedList"/>
    <dgm:cxn modelId="{B4F04274-E2A6-4198-80BB-6568147C4ACA}" type="presParOf" srcId="{F243295E-8340-4FD3-B350-15402BE49B95}" destId="{340EA78E-3E37-43F9-9884-C410DA6CDC74}" srcOrd="1" destOrd="0" presId="urn:microsoft.com/office/officeart/2008/layout/LinedList"/>
    <dgm:cxn modelId="{EC3A17A0-50DF-47AA-9DF2-022DDF147432}" type="presParOf" srcId="{987F10F6-C3DF-49F3-A08B-F8A3F08B2CC9}" destId="{A0B67CE4-9AFD-4AF9-84A8-D9BB5F3DD2C7}" srcOrd="4" destOrd="0" presId="urn:microsoft.com/office/officeart/2008/layout/LinedList"/>
    <dgm:cxn modelId="{BF418148-4358-4E88-A92D-8B9C7CB9971C}" type="presParOf" srcId="{987F10F6-C3DF-49F3-A08B-F8A3F08B2CC9}" destId="{06BC4714-C319-46DE-BBC7-2C027BDD3D1A}" srcOrd="5" destOrd="0" presId="urn:microsoft.com/office/officeart/2008/layout/LinedList"/>
    <dgm:cxn modelId="{5FEFFB48-6823-4629-A936-E26BDEDC3601}" type="presParOf" srcId="{06BC4714-C319-46DE-BBC7-2C027BDD3D1A}" destId="{1B9D0586-9063-4E69-8CB8-4DDCA27D60B0}" srcOrd="0" destOrd="0" presId="urn:microsoft.com/office/officeart/2008/layout/LinedList"/>
    <dgm:cxn modelId="{31D6230E-97E3-43F0-88A3-C8B4BF18D713}" type="presParOf" srcId="{06BC4714-C319-46DE-BBC7-2C027BDD3D1A}" destId="{AAF6DFE5-2641-4DA7-8FE4-C777A92BD2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4AE99-F80F-4DC9-99A3-8BB01E19EB3E}"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BAB5842-2247-4B62-8F21-A114EF906752}">
      <dgm:prSet custT="1"/>
      <dgm:spPr/>
      <dgm:t>
        <a:bodyPr/>
        <a:lstStyle/>
        <a:p>
          <a:pPr algn="l"/>
          <a:r>
            <a:rPr lang="en-US" sz="1800" b="1" dirty="0">
              <a:latin typeface="Abadi" panose="020B0604020104020204" pitchFamily="34" charset="0"/>
              <a:cs typeface="Times New Roman" panose="02020603050405020304" pitchFamily="18" charset="0"/>
            </a:rPr>
            <a:t>GERMANY</a:t>
          </a:r>
          <a:r>
            <a:rPr lang="it-IT" sz="1800" b="1" dirty="0">
              <a:latin typeface="Abadi" panose="020B0604020104020204" pitchFamily="34" charset="0"/>
              <a:cs typeface="Times New Roman" panose="02020603050405020304" pitchFamily="18" charset="0"/>
            </a:rPr>
            <a:t>: </a:t>
          </a:r>
          <a:r>
            <a:rPr lang="en-US" sz="1800" dirty="0">
              <a:latin typeface="Abadi" panose="020B0604020104020204" pitchFamily="34" charset="0"/>
              <a:cs typeface="Times New Roman" panose="02020603050405020304" pitchFamily="18" charset="0"/>
            </a:rPr>
            <a:t>In Germany, the Motor Vehicle Tax is an annual tax on all vehicles.</a:t>
          </a:r>
        </a:p>
      </dgm:t>
    </dgm:pt>
    <dgm:pt modelId="{228CA1CA-B46C-4A3B-980A-4187D103D940}" type="parTrans" cxnId="{D90EFB41-E3D5-470C-BC8F-73D53D7764E1}">
      <dgm:prSet/>
      <dgm:spPr/>
      <dgm:t>
        <a:bodyPr/>
        <a:lstStyle/>
        <a:p>
          <a:pPr algn="l"/>
          <a:endParaRPr lang="en-US">
            <a:latin typeface="Abadi" panose="020B0604020104020204" pitchFamily="34" charset="0"/>
          </a:endParaRPr>
        </a:p>
      </dgm:t>
    </dgm:pt>
    <dgm:pt modelId="{9454BF9B-83C0-4744-A73A-1EF1A57A9191}" type="sibTrans" cxnId="{D90EFB41-E3D5-470C-BC8F-73D53D7764E1}">
      <dgm:prSet/>
      <dgm:spPr/>
      <dgm:t>
        <a:bodyPr/>
        <a:lstStyle/>
        <a:p>
          <a:pPr algn="l"/>
          <a:endParaRPr lang="en-US">
            <a:latin typeface="Abadi" panose="020B0604020104020204" pitchFamily="34" charset="0"/>
          </a:endParaRPr>
        </a:p>
      </dgm:t>
    </dgm:pt>
    <dgm:pt modelId="{2AD02034-2BFA-4B6A-8E88-5D7F1670E1B1}">
      <dgm:prSet custT="1"/>
      <dgm:spPr/>
      <dgm:t>
        <a:bodyPr/>
        <a:lstStyle/>
        <a:p>
          <a:pPr algn="l"/>
          <a:r>
            <a:rPr lang="en-US" sz="1800" b="1" dirty="0">
              <a:latin typeface="Abadi" panose="020B0604020104020204" pitchFamily="34" charset="0"/>
              <a:cs typeface="Times New Roman" panose="02020603050405020304" pitchFamily="18" charset="0"/>
            </a:rPr>
            <a:t>HONG KONG: </a:t>
          </a:r>
          <a:r>
            <a:rPr lang="en-US" sz="1800" dirty="0">
              <a:latin typeface="Abadi" panose="020B0604020104020204" pitchFamily="34" charset="0"/>
              <a:cs typeface="Times New Roman" panose="02020603050405020304" pitchFamily="18" charset="0"/>
            </a:rPr>
            <a:t>In Hong Kong, the </a:t>
          </a:r>
          <a:r>
            <a:rPr lang="en-US" sz="1800" dirty="0" err="1">
              <a:latin typeface="Abadi" panose="020B0604020104020204" pitchFamily="34" charset="0"/>
              <a:cs typeface="Times New Roman" panose="02020603050405020304" pitchFamily="18" charset="0"/>
            </a:rPr>
            <a:t>licence</a:t>
          </a:r>
          <a:r>
            <a:rPr lang="en-US" sz="1800" dirty="0">
              <a:latin typeface="Abadi" panose="020B0604020104020204" pitchFamily="34" charset="0"/>
              <a:cs typeface="Times New Roman" panose="02020603050405020304" pitchFamily="18" charset="0"/>
            </a:rPr>
            <a:t> fee is according to the category (passenger cars, goods vehicles, taxis, </a:t>
          </a:r>
          <a:r>
            <a:rPr lang="en-US" sz="1800" dirty="0" err="1">
              <a:latin typeface="Abadi" panose="020B0604020104020204" pitchFamily="34" charset="0"/>
              <a:cs typeface="Times New Roman" panose="02020603050405020304" pitchFamily="18" charset="0"/>
            </a:rPr>
            <a:t>etc</a:t>
          </a:r>
          <a:r>
            <a:rPr lang="en-US" sz="1800" dirty="0">
              <a:latin typeface="Abadi" panose="020B0604020104020204" pitchFamily="34" charset="0"/>
              <a:cs typeface="Times New Roman" panose="02020603050405020304" pitchFamily="18" charset="0"/>
            </a:rPr>
            <a:t>) of the vehicle first.</a:t>
          </a:r>
        </a:p>
      </dgm:t>
    </dgm:pt>
    <dgm:pt modelId="{183B4CAF-AFD4-44DA-9741-B067862CE582}" type="parTrans" cxnId="{80E816BD-46BD-45B6-BE04-DDB615CA7F5D}">
      <dgm:prSet/>
      <dgm:spPr/>
      <dgm:t>
        <a:bodyPr/>
        <a:lstStyle/>
        <a:p>
          <a:pPr algn="l"/>
          <a:endParaRPr lang="en-US">
            <a:latin typeface="Abadi" panose="020B0604020104020204" pitchFamily="34" charset="0"/>
          </a:endParaRPr>
        </a:p>
      </dgm:t>
    </dgm:pt>
    <dgm:pt modelId="{4519AED5-B782-4625-B40A-68FEA40679E1}" type="sibTrans" cxnId="{80E816BD-46BD-45B6-BE04-DDB615CA7F5D}">
      <dgm:prSet/>
      <dgm:spPr/>
      <dgm:t>
        <a:bodyPr/>
        <a:lstStyle/>
        <a:p>
          <a:pPr algn="l"/>
          <a:endParaRPr lang="en-US">
            <a:latin typeface="Abadi" panose="020B0604020104020204" pitchFamily="34" charset="0"/>
          </a:endParaRPr>
        </a:p>
      </dgm:t>
    </dgm:pt>
    <dgm:pt modelId="{533965F4-E997-489E-9B87-18B1B9FDBE4E}">
      <dgm:prSet custT="1"/>
      <dgm:spPr/>
      <dgm:t>
        <a:bodyPr/>
        <a:lstStyle/>
        <a:p>
          <a:pPr algn="l"/>
          <a:r>
            <a:rPr lang="en-US" sz="1600" b="1" dirty="0">
              <a:latin typeface="Abadi" panose="020B0604020104020204" pitchFamily="34" charset="0"/>
              <a:cs typeface="Times New Roman" panose="02020603050405020304" pitchFamily="18" charset="0"/>
            </a:rPr>
            <a:t>HUNGARY: </a:t>
          </a:r>
          <a:r>
            <a:rPr lang="en-US" sz="1600" dirty="0">
              <a:latin typeface="Abadi" panose="020B0604020104020204" pitchFamily="34" charset="0"/>
              <a:cs typeface="Times New Roman" panose="02020603050405020304" pitchFamily="18" charset="0"/>
            </a:rPr>
            <a:t>In Hungary, since 2009, this tax is based on the vehicle’s engine performance and the vehicle age. Before this so – called performance tax, this tax was based on the vehicle weight and unofficially it was called a weight tax.</a:t>
          </a:r>
        </a:p>
      </dgm:t>
    </dgm:pt>
    <dgm:pt modelId="{34871DCB-F796-418A-A1F1-873CF15D7998}" type="parTrans" cxnId="{8D3E8412-6BAE-45C7-AAB8-94695A857C42}">
      <dgm:prSet/>
      <dgm:spPr/>
      <dgm:t>
        <a:bodyPr/>
        <a:lstStyle/>
        <a:p>
          <a:pPr algn="l"/>
          <a:endParaRPr lang="en-US">
            <a:latin typeface="Abadi" panose="020B0604020104020204" pitchFamily="34" charset="0"/>
          </a:endParaRPr>
        </a:p>
      </dgm:t>
    </dgm:pt>
    <dgm:pt modelId="{43A79918-6EBC-455F-B1D1-0C884228F59C}" type="sibTrans" cxnId="{8D3E8412-6BAE-45C7-AAB8-94695A857C42}">
      <dgm:prSet/>
      <dgm:spPr/>
      <dgm:t>
        <a:bodyPr/>
        <a:lstStyle/>
        <a:p>
          <a:pPr algn="l"/>
          <a:endParaRPr lang="en-US">
            <a:latin typeface="Abadi" panose="020B0604020104020204" pitchFamily="34" charset="0"/>
          </a:endParaRPr>
        </a:p>
      </dgm:t>
    </dgm:pt>
    <dgm:pt modelId="{81D9B57A-AAEA-4737-AEE6-F5100F0D1308}">
      <dgm:prSet/>
      <dgm:spPr/>
      <dgm:t>
        <a:bodyPr/>
        <a:lstStyle/>
        <a:p>
          <a:pPr algn="l"/>
          <a:r>
            <a:rPr lang="en-US" b="1" dirty="0">
              <a:latin typeface="Abadi" panose="020B0604020104020204" pitchFamily="34" charset="0"/>
              <a:cs typeface="Times New Roman" panose="02020603050405020304" pitchFamily="18" charset="0"/>
            </a:rPr>
            <a:t>INDIA: </a:t>
          </a:r>
          <a:r>
            <a:rPr lang="en-US" dirty="0">
              <a:latin typeface="Abadi" panose="020B0604020104020204" pitchFamily="34" charset="0"/>
              <a:cs typeface="Times New Roman" panose="02020603050405020304" pitchFamily="18" charset="0"/>
            </a:rPr>
            <a:t>In India, road tax is imposed by the respective state governments (lifetime and also annual for commercial vehicles) also, further there could be toll for specific usage of roads (charge depends on distance, type, </a:t>
          </a:r>
          <a:r>
            <a:rPr lang="en-US" dirty="0" err="1">
              <a:latin typeface="Abadi" panose="020B0604020104020204" pitchFamily="34" charset="0"/>
              <a:cs typeface="Times New Roman" panose="02020603050405020304" pitchFamily="18" charset="0"/>
            </a:rPr>
            <a:t>etc</a:t>
          </a:r>
          <a:r>
            <a:rPr lang="en-US" dirty="0">
              <a:latin typeface="Abadi" panose="020B0604020104020204" pitchFamily="34" charset="0"/>
              <a:cs typeface="Times New Roman" panose="02020603050405020304" pitchFamily="18" charset="0"/>
            </a:rPr>
            <a:t>). Each state has different rules and regulations for charging the road tax.</a:t>
          </a:r>
        </a:p>
      </dgm:t>
    </dgm:pt>
    <dgm:pt modelId="{426D63D5-2AB6-4233-82D2-E9468E07151F}" type="parTrans" cxnId="{A2491837-0B46-43F2-8BD1-21592FA4B00E}">
      <dgm:prSet/>
      <dgm:spPr/>
      <dgm:t>
        <a:bodyPr/>
        <a:lstStyle/>
        <a:p>
          <a:pPr algn="l"/>
          <a:endParaRPr lang="en-US">
            <a:latin typeface="Abadi" panose="020B0604020104020204" pitchFamily="34" charset="0"/>
          </a:endParaRPr>
        </a:p>
      </dgm:t>
    </dgm:pt>
    <dgm:pt modelId="{48056D88-7982-4961-9D25-4D24D45DBEFC}" type="sibTrans" cxnId="{A2491837-0B46-43F2-8BD1-21592FA4B00E}">
      <dgm:prSet/>
      <dgm:spPr/>
      <dgm:t>
        <a:bodyPr/>
        <a:lstStyle/>
        <a:p>
          <a:pPr algn="l"/>
          <a:endParaRPr lang="en-US">
            <a:latin typeface="Abadi" panose="020B0604020104020204" pitchFamily="34" charset="0"/>
          </a:endParaRPr>
        </a:p>
      </dgm:t>
    </dgm:pt>
    <dgm:pt modelId="{34A754C4-1C0B-427D-A51B-531B2432DFEF}" type="pres">
      <dgm:prSet presAssocID="{E014AE99-F80F-4DC9-99A3-8BB01E19EB3E}" presName="diagram" presStyleCnt="0">
        <dgm:presLayoutVars>
          <dgm:dir/>
          <dgm:resizeHandles val="exact"/>
        </dgm:presLayoutVars>
      </dgm:prSet>
      <dgm:spPr/>
    </dgm:pt>
    <dgm:pt modelId="{44C67DDA-0977-4383-A58F-F4C47EB66F61}" type="pres">
      <dgm:prSet presAssocID="{CBAB5842-2247-4B62-8F21-A114EF906752}" presName="node" presStyleLbl="node1" presStyleIdx="0" presStyleCnt="4" custLinFactNeighborX="-26" custLinFactNeighborY="1774">
        <dgm:presLayoutVars>
          <dgm:bulletEnabled val="1"/>
        </dgm:presLayoutVars>
      </dgm:prSet>
      <dgm:spPr/>
    </dgm:pt>
    <dgm:pt modelId="{471889FA-3163-4651-8B82-6434C893A47C}" type="pres">
      <dgm:prSet presAssocID="{9454BF9B-83C0-4744-A73A-1EF1A57A9191}" presName="sibTrans" presStyleCnt="0"/>
      <dgm:spPr/>
    </dgm:pt>
    <dgm:pt modelId="{7A44319B-F99C-45C3-87E7-3F006C827843}" type="pres">
      <dgm:prSet presAssocID="{2AD02034-2BFA-4B6A-8E88-5D7F1670E1B1}" presName="node" presStyleLbl="node1" presStyleIdx="1" presStyleCnt="4">
        <dgm:presLayoutVars>
          <dgm:bulletEnabled val="1"/>
        </dgm:presLayoutVars>
      </dgm:prSet>
      <dgm:spPr/>
    </dgm:pt>
    <dgm:pt modelId="{F17BEC91-D035-4FD1-A6D1-E477B72195A2}" type="pres">
      <dgm:prSet presAssocID="{4519AED5-B782-4625-B40A-68FEA40679E1}" presName="sibTrans" presStyleCnt="0"/>
      <dgm:spPr/>
    </dgm:pt>
    <dgm:pt modelId="{BB3F3FB7-0A98-494C-B462-4384AEFCB5B3}" type="pres">
      <dgm:prSet presAssocID="{533965F4-E997-489E-9B87-18B1B9FDBE4E}" presName="node" presStyleLbl="node1" presStyleIdx="2" presStyleCnt="4">
        <dgm:presLayoutVars>
          <dgm:bulletEnabled val="1"/>
        </dgm:presLayoutVars>
      </dgm:prSet>
      <dgm:spPr/>
    </dgm:pt>
    <dgm:pt modelId="{119C07BF-858A-46F4-B426-979EEAF696E6}" type="pres">
      <dgm:prSet presAssocID="{43A79918-6EBC-455F-B1D1-0C884228F59C}" presName="sibTrans" presStyleCnt="0"/>
      <dgm:spPr/>
    </dgm:pt>
    <dgm:pt modelId="{E067D599-91E3-478E-81D4-A9768E8A6DD2}" type="pres">
      <dgm:prSet presAssocID="{81D9B57A-AAEA-4737-AEE6-F5100F0D1308}" presName="node" presStyleLbl="node1" presStyleIdx="3" presStyleCnt="4">
        <dgm:presLayoutVars>
          <dgm:bulletEnabled val="1"/>
        </dgm:presLayoutVars>
      </dgm:prSet>
      <dgm:spPr/>
    </dgm:pt>
  </dgm:ptLst>
  <dgm:cxnLst>
    <dgm:cxn modelId="{8D3E8412-6BAE-45C7-AAB8-94695A857C42}" srcId="{E014AE99-F80F-4DC9-99A3-8BB01E19EB3E}" destId="{533965F4-E997-489E-9B87-18B1B9FDBE4E}" srcOrd="2" destOrd="0" parTransId="{34871DCB-F796-418A-A1F1-873CF15D7998}" sibTransId="{43A79918-6EBC-455F-B1D1-0C884228F59C}"/>
    <dgm:cxn modelId="{7E462713-EE41-48F7-88FE-5EBF6FD10A71}" type="presOf" srcId="{81D9B57A-AAEA-4737-AEE6-F5100F0D1308}" destId="{E067D599-91E3-478E-81D4-A9768E8A6DD2}" srcOrd="0" destOrd="0" presId="urn:microsoft.com/office/officeart/2005/8/layout/default"/>
    <dgm:cxn modelId="{3B3BBA2B-53D9-4AEB-8520-78F2A5E74219}" type="presOf" srcId="{533965F4-E997-489E-9B87-18B1B9FDBE4E}" destId="{BB3F3FB7-0A98-494C-B462-4384AEFCB5B3}" srcOrd="0" destOrd="0" presId="urn:microsoft.com/office/officeart/2005/8/layout/default"/>
    <dgm:cxn modelId="{A2491837-0B46-43F2-8BD1-21592FA4B00E}" srcId="{E014AE99-F80F-4DC9-99A3-8BB01E19EB3E}" destId="{81D9B57A-AAEA-4737-AEE6-F5100F0D1308}" srcOrd="3" destOrd="0" parTransId="{426D63D5-2AB6-4233-82D2-E9468E07151F}" sibTransId="{48056D88-7982-4961-9D25-4D24D45DBEFC}"/>
    <dgm:cxn modelId="{D90EFB41-E3D5-470C-BC8F-73D53D7764E1}" srcId="{E014AE99-F80F-4DC9-99A3-8BB01E19EB3E}" destId="{CBAB5842-2247-4B62-8F21-A114EF906752}" srcOrd="0" destOrd="0" parTransId="{228CA1CA-B46C-4A3B-980A-4187D103D940}" sibTransId="{9454BF9B-83C0-4744-A73A-1EF1A57A9191}"/>
    <dgm:cxn modelId="{2DA12876-6692-4F43-8433-9738C2ED9BBB}" type="presOf" srcId="{CBAB5842-2247-4B62-8F21-A114EF906752}" destId="{44C67DDA-0977-4383-A58F-F4C47EB66F61}" srcOrd="0" destOrd="0" presId="urn:microsoft.com/office/officeart/2005/8/layout/default"/>
    <dgm:cxn modelId="{D01C9983-2ACF-48F2-A87B-F5351880703F}" type="presOf" srcId="{2AD02034-2BFA-4B6A-8E88-5D7F1670E1B1}" destId="{7A44319B-F99C-45C3-87E7-3F006C827843}" srcOrd="0" destOrd="0" presId="urn:microsoft.com/office/officeart/2005/8/layout/default"/>
    <dgm:cxn modelId="{C7BD0998-7CD7-4062-8CF8-61F43F92CD5F}" type="presOf" srcId="{E014AE99-F80F-4DC9-99A3-8BB01E19EB3E}" destId="{34A754C4-1C0B-427D-A51B-531B2432DFEF}" srcOrd="0" destOrd="0" presId="urn:microsoft.com/office/officeart/2005/8/layout/default"/>
    <dgm:cxn modelId="{80E816BD-46BD-45B6-BE04-DDB615CA7F5D}" srcId="{E014AE99-F80F-4DC9-99A3-8BB01E19EB3E}" destId="{2AD02034-2BFA-4B6A-8E88-5D7F1670E1B1}" srcOrd="1" destOrd="0" parTransId="{183B4CAF-AFD4-44DA-9741-B067862CE582}" sibTransId="{4519AED5-B782-4625-B40A-68FEA40679E1}"/>
    <dgm:cxn modelId="{6171F29B-D715-45AC-B7A6-81A0121E93E2}" type="presParOf" srcId="{34A754C4-1C0B-427D-A51B-531B2432DFEF}" destId="{44C67DDA-0977-4383-A58F-F4C47EB66F61}" srcOrd="0" destOrd="0" presId="urn:microsoft.com/office/officeart/2005/8/layout/default"/>
    <dgm:cxn modelId="{016E3C4C-BADF-4BA2-8E9B-B00C52A4D23A}" type="presParOf" srcId="{34A754C4-1C0B-427D-A51B-531B2432DFEF}" destId="{471889FA-3163-4651-8B82-6434C893A47C}" srcOrd="1" destOrd="0" presId="urn:microsoft.com/office/officeart/2005/8/layout/default"/>
    <dgm:cxn modelId="{8AE3241A-4C48-4531-AB4A-C2D779FAB315}" type="presParOf" srcId="{34A754C4-1C0B-427D-A51B-531B2432DFEF}" destId="{7A44319B-F99C-45C3-87E7-3F006C827843}" srcOrd="2" destOrd="0" presId="urn:microsoft.com/office/officeart/2005/8/layout/default"/>
    <dgm:cxn modelId="{F6E7C2FC-92BF-46DB-A1AA-1BA3C56B24A4}" type="presParOf" srcId="{34A754C4-1C0B-427D-A51B-531B2432DFEF}" destId="{F17BEC91-D035-4FD1-A6D1-E477B72195A2}" srcOrd="3" destOrd="0" presId="urn:microsoft.com/office/officeart/2005/8/layout/default"/>
    <dgm:cxn modelId="{AAC3C11D-6FB1-4F12-98C9-D2482D67BB79}" type="presParOf" srcId="{34A754C4-1C0B-427D-A51B-531B2432DFEF}" destId="{BB3F3FB7-0A98-494C-B462-4384AEFCB5B3}" srcOrd="4" destOrd="0" presId="urn:microsoft.com/office/officeart/2005/8/layout/default"/>
    <dgm:cxn modelId="{EC1CB222-23EB-479D-9C12-24C0FC4FE373}" type="presParOf" srcId="{34A754C4-1C0B-427D-A51B-531B2432DFEF}" destId="{119C07BF-858A-46F4-B426-979EEAF696E6}" srcOrd="5" destOrd="0" presId="urn:microsoft.com/office/officeart/2005/8/layout/default"/>
    <dgm:cxn modelId="{CA24DB2C-A164-463C-B081-D5D54C5C5A1B}" type="presParOf" srcId="{34A754C4-1C0B-427D-A51B-531B2432DFEF}" destId="{E067D599-91E3-478E-81D4-A9768E8A6DD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79E116-1279-4CAD-A1F5-90858374DDAB}" type="doc">
      <dgm:prSet loTypeId="urn:microsoft.com/office/officeart/2008/layout/LinedList" loCatId="list" qsTypeId="urn:microsoft.com/office/officeart/2005/8/quickstyle/simple2" qsCatId="simple" csTypeId="urn:microsoft.com/office/officeart/2005/8/colors/accent0_3" csCatId="mainScheme"/>
      <dgm:spPr/>
      <dgm:t>
        <a:bodyPr/>
        <a:lstStyle/>
        <a:p>
          <a:endParaRPr lang="en-US"/>
        </a:p>
      </dgm:t>
    </dgm:pt>
    <dgm:pt modelId="{F12D44AF-B5AF-4B6F-B71E-53F0A947B4CC}">
      <dgm:prSet/>
      <dgm:spPr/>
      <dgm:t>
        <a:bodyPr/>
        <a:lstStyle/>
        <a:p>
          <a:pPr algn="just"/>
          <a:r>
            <a:rPr lang="en-US" b="1" dirty="0">
              <a:latin typeface="Abadi" panose="020B0604020104020204" pitchFamily="34" charset="0"/>
              <a:cs typeface="Times New Roman" panose="02020603050405020304" pitchFamily="18" charset="0"/>
            </a:rPr>
            <a:t>NETHERLANDS:</a:t>
          </a:r>
          <a:r>
            <a:rPr lang="en-US" dirty="0">
              <a:latin typeface="Abadi" panose="020B0604020104020204" pitchFamily="34" charset="0"/>
              <a:cs typeface="Times New Roman" panose="02020603050405020304" pitchFamily="18" charset="0"/>
            </a:rPr>
            <a:t> In Netherlands, a tax is applied to the vehicle based on its weight and fuel type, and the region. Electric vehicles and classic cars over forty years old are exempted from road tax.</a:t>
          </a:r>
        </a:p>
      </dgm:t>
    </dgm:pt>
    <dgm:pt modelId="{0CFDB6A8-A42D-404A-9C3A-023EE45BEFD1}" type="parTrans" cxnId="{0B5584CA-2C52-422B-B7E0-FEB2D354DEE9}">
      <dgm:prSet/>
      <dgm:spPr/>
      <dgm:t>
        <a:bodyPr/>
        <a:lstStyle/>
        <a:p>
          <a:pPr algn="just"/>
          <a:endParaRPr lang="en-US">
            <a:latin typeface="Abadi" panose="020B0604020104020204" pitchFamily="34" charset="0"/>
          </a:endParaRPr>
        </a:p>
      </dgm:t>
    </dgm:pt>
    <dgm:pt modelId="{D9E91CA7-6520-4706-9A80-5E13E9A95ADD}" type="sibTrans" cxnId="{0B5584CA-2C52-422B-B7E0-FEB2D354DEE9}">
      <dgm:prSet/>
      <dgm:spPr/>
      <dgm:t>
        <a:bodyPr/>
        <a:lstStyle/>
        <a:p>
          <a:pPr algn="just"/>
          <a:endParaRPr lang="en-US">
            <a:latin typeface="Abadi" panose="020B0604020104020204" pitchFamily="34" charset="0"/>
          </a:endParaRPr>
        </a:p>
      </dgm:t>
    </dgm:pt>
    <dgm:pt modelId="{D9FD94BC-C037-4D1B-ADF2-9D5AC556AFAF}">
      <dgm:prSet/>
      <dgm:spPr/>
      <dgm:t>
        <a:bodyPr/>
        <a:lstStyle/>
        <a:p>
          <a:pPr algn="just"/>
          <a:r>
            <a:rPr lang="en-US" b="1" dirty="0">
              <a:latin typeface="Abadi" panose="020B0604020104020204" pitchFamily="34" charset="0"/>
              <a:cs typeface="Times New Roman" panose="02020603050405020304" pitchFamily="18" charset="0"/>
            </a:rPr>
            <a:t>UNITED KINGDOM</a:t>
          </a:r>
          <a:r>
            <a:rPr lang="it-IT" b="1" dirty="0">
              <a:latin typeface="Abadi" panose="020B0604020104020204" pitchFamily="34" charset="0"/>
              <a:cs typeface="Times New Roman" panose="02020603050405020304" pitchFamily="18" charset="0"/>
            </a:rPr>
            <a:t>: </a:t>
          </a:r>
          <a:r>
            <a:rPr lang="en-US" dirty="0">
              <a:latin typeface="Abadi" panose="020B0604020104020204" pitchFamily="34" charset="0"/>
              <a:cs typeface="Times New Roman" panose="02020603050405020304" pitchFamily="18" charset="0"/>
            </a:rPr>
            <a:t>In the United Kingdom it is a requirement to pay ’Vehicle Excise Duty’ which is paid annually to the government for a vehicle </a:t>
          </a:r>
          <a:r>
            <a:rPr lang="en-US" dirty="0" err="1">
              <a:latin typeface="Abadi" panose="020B0604020104020204" pitchFamily="34" charset="0"/>
              <a:cs typeface="Times New Roman" panose="02020603050405020304" pitchFamily="18" charset="0"/>
            </a:rPr>
            <a:t>licence</a:t>
          </a:r>
          <a:r>
            <a:rPr lang="en-US" dirty="0">
              <a:latin typeface="Abadi" panose="020B0604020104020204" pitchFamily="34" charset="0"/>
              <a:cs typeface="Times New Roman" panose="02020603050405020304" pitchFamily="18" charset="0"/>
            </a:rPr>
            <a:t>. </a:t>
          </a:r>
        </a:p>
      </dgm:t>
    </dgm:pt>
    <dgm:pt modelId="{11046C57-75B5-4E75-863A-7A485244757D}" type="parTrans" cxnId="{8F6E15C3-2889-49F7-AA2A-0D723185A82F}">
      <dgm:prSet/>
      <dgm:spPr/>
      <dgm:t>
        <a:bodyPr/>
        <a:lstStyle/>
        <a:p>
          <a:pPr algn="just"/>
          <a:endParaRPr lang="en-US">
            <a:latin typeface="Abadi" panose="020B0604020104020204" pitchFamily="34" charset="0"/>
          </a:endParaRPr>
        </a:p>
      </dgm:t>
    </dgm:pt>
    <dgm:pt modelId="{C1299B2D-5250-4104-80F0-FEFD64882922}" type="sibTrans" cxnId="{8F6E15C3-2889-49F7-AA2A-0D723185A82F}">
      <dgm:prSet/>
      <dgm:spPr/>
      <dgm:t>
        <a:bodyPr/>
        <a:lstStyle/>
        <a:p>
          <a:pPr algn="just"/>
          <a:endParaRPr lang="en-US">
            <a:latin typeface="Abadi" panose="020B0604020104020204" pitchFamily="34" charset="0"/>
          </a:endParaRPr>
        </a:p>
      </dgm:t>
    </dgm:pt>
    <dgm:pt modelId="{22404DBE-1773-4682-8AF8-1D188F5F915D}">
      <dgm:prSet/>
      <dgm:spPr/>
      <dgm:t>
        <a:bodyPr/>
        <a:lstStyle/>
        <a:p>
          <a:pPr algn="just"/>
          <a:r>
            <a:rPr lang="en-US" b="1" dirty="0">
              <a:latin typeface="Abadi" panose="020B0604020104020204" pitchFamily="34" charset="0"/>
              <a:cs typeface="Times New Roman" panose="02020603050405020304" pitchFamily="18" charset="0"/>
            </a:rPr>
            <a:t>UNITED STATES</a:t>
          </a:r>
          <a:r>
            <a:rPr lang="it-IT" b="1" dirty="0">
              <a:latin typeface="Abadi" panose="020B0604020104020204" pitchFamily="34" charset="0"/>
              <a:cs typeface="Times New Roman" panose="02020603050405020304" pitchFamily="18" charset="0"/>
            </a:rPr>
            <a:t>: </a:t>
          </a:r>
          <a:r>
            <a:rPr lang="en-US" dirty="0">
              <a:latin typeface="Abadi" panose="020B0604020104020204" pitchFamily="34" charset="0"/>
              <a:cs typeface="Times New Roman" panose="02020603050405020304" pitchFamily="18" charset="0"/>
            </a:rPr>
            <a:t>Each state requires an annual registration fee which varies from state to state. Additionally, in some states, counties and/or municipalities are allowed to also impose a vehicle tax.</a:t>
          </a:r>
        </a:p>
      </dgm:t>
    </dgm:pt>
    <dgm:pt modelId="{63BF40EB-3E37-42CB-A53E-94DCD6D26A96}" type="parTrans" cxnId="{E24F5B75-DA58-4467-98E5-63B0971AEAFD}">
      <dgm:prSet/>
      <dgm:spPr/>
      <dgm:t>
        <a:bodyPr/>
        <a:lstStyle/>
        <a:p>
          <a:pPr algn="just"/>
          <a:endParaRPr lang="en-US">
            <a:latin typeface="Abadi" panose="020B0604020104020204" pitchFamily="34" charset="0"/>
          </a:endParaRPr>
        </a:p>
      </dgm:t>
    </dgm:pt>
    <dgm:pt modelId="{F9D0DEEF-F026-4343-A24D-6D66C2CE7BCC}" type="sibTrans" cxnId="{E24F5B75-DA58-4467-98E5-63B0971AEAFD}">
      <dgm:prSet/>
      <dgm:spPr/>
      <dgm:t>
        <a:bodyPr/>
        <a:lstStyle/>
        <a:p>
          <a:pPr algn="just"/>
          <a:endParaRPr lang="en-US">
            <a:latin typeface="Abadi" panose="020B0604020104020204" pitchFamily="34" charset="0"/>
          </a:endParaRPr>
        </a:p>
      </dgm:t>
    </dgm:pt>
    <dgm:pt modelId="{3820DD3C-5804-4073-9009-AEF4BC725F9C}" type="pres">
      <dgm:prSet presAssocID="{6F79E116-1279-4CAD-A1F5-90858374DDAB}" presName="vert0" presStyleCnt="0">
        <dgm:presLayoutVars>
          <dgm:dir/>
          <dgm:animOne val="branch"/>
          <dgm:animLvl val="lvl"/>
        </dgm:presLayoutVars>
      </dgm:prSet>
      <dgm:spPr/>
    </dgm:pt>
    <dgm:pt modelId="{A85E564D-0A28-4D5A-9733-8E02821FB2F4}" type="pres">
      <dgm:prSet presAssocID="{F12D44AF-B5AF-4B6F-B71E-53F0A947B4CC}" presName="thickLine" presStyleLbl="alignNode1" presStyleIdx="0" presStyleCnt="3"/>
      <dgm:spPr/>
    </dgm:pt>
    <dgm:pt modelId="{E4029C53-8BA2-4256-9517-6816D8D7F84B}" type="pres">
      <dgm:prSet presAssocID="{F12D44AF-B5AF-4B6F-B71E-53F0A947B4CC}" presName="horz1" presStyleCnt="0"/>
      <dgm:spPr/>
    </dgm:pt>
    <dgm:pt modelId="{B746E956-D4BE-4D57-BECD-754398BB1B72}" type="pres">
      <dgm:prSet presAssocID="{F12D44AF-B5AF-4B6F-B71E-53F0A947B4CC}" presName="tx1" presStyleLbl="revTx" presStyleIdx="0" presStyleCnt="3"/>
      <dgm:spPr/>
    </dgm:pt>
    <dgm:pt modelId="{44A30941-7A5B-4A87-AD87-CE739336F99D}" type="pres">
      <dgm:prSet presAssocID="{F12D44AF-B5AF-4B6F-B71E-53F0A947B4CC}" presName="vert1" presStyleCnt="0"/>
      <dgm:spPr/>
    </dgm:pt>
    <dgm:pt modelId="{8BB97363-F773-41F0-ABF2-9222F81A2FB1}" type="pres">
      <dgm:prSet presAssocID="{D9FD94BC-C037-4D1B-ADF2-9D5AC556AFAF}" presName="thickLine" presStyleLbl="alignNode1" presStyleIdx="1" presStyleCnt="3"/>
      <dgm:spPr/>
    </dgm:pt>
    <dgm:pt modelId="{7C0B1F69-0E59-46B2-9501-1830E96D7819}" type="pres">
      <dgm:prSet presAssocID="{D9FD94BC-C037-4D1B-ADF2-9D5AC556AFAF}" presName="horz1" presStyleCnt="0"/>
      <dgm:spPr/>
    </dgm:pt>
    <dgm:pt modelId="{DD1D83F6-5F25-41C8-B4A5-BDFE452C2782}" type="pres">
      <dgm:prSet presAssocID="{D9FD94BC-C037-4D1B-ADF2-9D5AC556AFAF}" presName="tx1" presStyleLbl="revTx" presStyleIdx="1" presStyleCnt="3"/>
      <dgm:spPr/>
    </dgm:pt>
    <dgm:pt modelId="{A52C56B4-1930-4BBD-9C8C-D8B83863BF63}" type="pres">
      <dgm:prSet presAssocID="{D9FD94BC-C037-4D1B-ADF2-9D5AC556AFAF}" presName="vert1" presStyleCnt="0"/>
      <dgm:spPr/>
    </dgm:pt>
    <dgm:pt modelId="{E5E9D6C1-7D94-4054-9146-63110C3F78C2}" type="pres">
      <dgm:prSet presAssocID="{22404DBE-1773-4682-8AF8-1D188F5F915D}" presName="thickLine" presStyleLbl="alignNode1" presStyleIdx="2" presStyleCnt="3"/>
      <dgm:spPr/>
    </dgm:pt>
    <dgm:pt modelId="{2480577C-11F5-4EBA-BD03-2E57E3F37BBA}" type="pres">
      <dgm:prSet presAssocID="{22404DBE-1773-4682-8AF8-1D188F5F915D}" presName="horz1" presStyleCnt="0"/>
      <dgm:spPr/>
    </dgm:pt>
    <dgm:pt modelId="{75CDAC98-80A2-4410-8B9B-BFC05DFD3CFE}" type="pres">
      <dgm:prSet presAssocID="{22404DBE-1773-4682-8AF8-1D188F5F915D}" presName="tx1" presStyleLbl="revTx" presStyleIdx="2" presStyleCnt="3"/>
      <dgm:spPr/>
    </dgm:pt>
    <dgm:pt modelId="{57300C2A-6B58-446E-B615-A28DBF185FA3}" type="pres">
      <dgm:prSet presAssocID="{22404DBE-1773-4682-8AF8-1D188F5F915D}" presName="vert1" presStyleCnt="0"/>
      <dgm:spPr/>
    </dgm:pt>
  </dgm:ptLst>
  <dgm:cxnLst>
    <dgm:cxn modelId="{8F69E013-E628-4720-8703-5F9B6D22F04E}" type="presOf" srcId="{6F79E116-1279-4CAD-A1F5-90858374DDAB}" destId="{3820DD3C-5804-4073-9009-AEF4BC725F9C}" srcOrd="0" destOrd="0" presId="urn:microsoft.com/office/officeart/2008/layout/LinedList"/>
    <dgm:cxn modelId="{E24F5B75-DA58-4467-98E5-63B0971AEAFD}" srcId="{6F79E116-1279-4CAD-A1F5-90858374DDAB}" destId="{22404DBE-1773-4682-8AF8-1D188F5F915D}" srcOrd="2" destOrd="0" parTransId="{63BF40EB-3E37-42CB-A53E-94DCD6D26A96}" sibTransId="{F9D0DEEF-F026-4343-A24D-6D66C2CE7BCC}"/>
    <dgm:cxn modelId="{C2365B80-53F5-4DC1-8848-383A09FF883C}" type="presOf" srcId="{F12D44AF-B5AF-4B6F-B71E-53F0A947B4CC}" destId="{B746E956-D4BE-4D57-BECD-754398BB1B72}" srcOrd="0" destOrd="0" presId="urn:microsoft.com/office/officeart/2008/layout/LinedList"/>
    <dgm:cxn modelId="{C5C29DA8-D5FD-4617-9DCD-8746F3506639}" type="presOf" srcId="{22404DBE-1773-4682-8AF8-1D188F5F915D}" destId="{75CDAC98-80A2-4410-8B9B-BFC05DFD3CFE}" srcOrd="0" destOrd="0" presId="urn:microsoft.com/office/officeart/2008/layout/LinedList"/>
    <dgm:cxn modelId="{8F6E15C3-2889-49F7-AA2A-0D723185A82F}" srcId="{6F79E116-1279-4CAD-A1F5-90858374DDAB}" destId="{D9FD94BC-C037-4D1B-ADF2-9D5AC556AFAF}" srcOrd="1" destOrd="0" parTransId="{11046C57-75B5-4E75-863A-7A485244757D}" sibTransId="{C1299B2D-5250-4104-80F0-FEFD64882922}"/>
    <dgm:cxn modelId="{0B5584CA-2C52-422B-B7E0-FEB2D354DEE9}" srcId="{6F79E116-1279-4CAD-A1F5-90858374DDAB}" destId="{F12D44AF-B5AF-4B6F-B71E-53F0A947B4CC}" srcOrd="0" destOrd="0" parTransId="{0CFDB6A8-A42D-404A-9C3A-023EE45BEFD1}" sibTransId="{D9E91CA7-6520-4706-9A80-5E13E9A95ADD}"/>
    <dgm:cxn modelId="{6E8748E3-B54D-4EF8-89C7-B2F8902B9172}" type="presOf" srcId="{D9FD94BC-C037-4D1B-ADF2-9D5AC556AFAF}" destId="{DD1D83F6-5F25-41C8-B4A5-BDFE452C2782}" srcOrd="0" destOrd="0" presId="urn:microsoft.com/office/officeart/2008/layout/LinedList"/>
    <dgm:cxn modelId="{27ACF844-BC2F-4BC7-A97D-373D90AC56AD}" type="presParOf" srcId="{3820DD3C-5804-4073-9009-AEF4BC725F9C}" destId="{A85E564D-0A28-4D5A-9733-8E02821FB2F4}" srcOrd="0" destOrd="0" presId="urn:microsoft.com/office/officeart/2008/layout/LinedList"/>
    <dgm:cxn modelId="{0FE7AA7D-C0DE-4525-AB49-4100B9FC3E94}" type="presParOf" srcId="{3820DD3C-5804-4073-9009-AEF4BC725F9C}" destId="{E4029C53-8BA2-4256-9517-6816D8D7F84B}" srcOrd="1" destOrd="0" presId="urn:microsoft.com/office/officeart/2008/layout/LinedList"/>
    <dgm:cxn modelId="{0CB409C4-14DC-42AD-BAFF-2C477DA877FB}" type="presParOf" srcId="{E4029C53-8BA2-4256-9517-6816D8D7F84B}" destId="{B746E956-D4BE-4D57-BECD-754398BB1B72}" srcOrd="0" destOrd="0" presId="urn:microsoft.com/office/officeart/2008/layout/LinedList"/>
    <dgm:cxn modelId="{A1196F5C-A840-4C2F-931A-22F116BCC640}" type="presParOf" srcId="{E4029C53-8BA2-4256-9517-6816D8D7F84B}" destId="{44A30941-7A5B-4A87-AD87-CE739336F99D}" srcOrd="1" destOrd="0" presId="urn:microsoft.com/office/officeart/2008/layout/LinedList"/>
    <dgm:cxn modelId="{6EE7C45B-50C5-4ABC-8475-417186B51810}" type="presParOf" srcId="{3820DD3C-5804-4073-9009-AEF4BC725F9C}" destId="{8BB97363-F773-41F0-ABF2-9222F81A2FB1}" srcOrd="2" destOrd="0" presId="urn:microsoft.com/office/officeart/2008/layout/LinedList"/>
    <dgm:cxn modelId="{40CC6176-5D44-49FB-87D9-EC47FCEFE207}" type="presParOf" srcId="{3820DD3C-5804-4073-9009-AEF4BC725F9C}" destId="{7C0B1F69-0E59-46B2-9501-1830E96D7819}" srcOrd="3" destOrd="0" presId="urn:microsoft.com/office/officeart/2008/layout/LinedList"/>
    <dgm:cxn modelId="{E2B240D4-1E88-4656-87EA-3B4EB7623049}" type="presParOf" srcId="{7C0B1F69-0E59-46B2-9501-1830E96D7819}" destId="{DD1D83F6-5F25-41C8-B4A5-BDFE452C2782}" srcOrd="0" destOrd="0" presId="urn:microsoft.com/office/officeart/2008/layout/LinedList"/>
    <dgm:cxn modelId="{4987CCD0-C103-49BC-B22A-4A73CCC082CE}" type="presParOf" srcId="{7C0B1F69-0E59-46B2-9501-1830E96D7819}" destId="{A52C56B4-1930-4BBD-9C8C-D8B83863BF63}" srcOrd="1" destOrd="0" presId="urn:microsoft.com/office/officeart/2008/layout/LinedList"/>
    <dgm:cxn modelId="{DEF57B44-2301-4C4D-AEDF-897CD667A973}" type="presParOf" srcId="{3820DD3C-5804-4073-9009-AEF4BC725F9C}" destId="{E5E9D6C1-7D94-4054-9146-63110C3F78C2}" srcOrd="4" destOrd="0" presId="urn:microsoft.com/office/officeart/2008/layout/LinedList"/>
    <dgm:cxn modelId="{BAB62DAA-E70F-4BBA-B28A-0B2BA5B9A007}" type="presParOf" srcId="{3820DD3C-5804-4073-9009-AEF4BC725F9C}" destId="{2480577C-11F5-4EBA-BD03-2E57E3F37BBA}" srcOrd="5" destOrd="0" presId="urn:microsoft.com/office/officeart/2008/layout/LinedList"/>
    <dgm:cxn modelId="{AF8C48B7-86CD-4EE2-8D8F-4B0BA080FD25}" type="presParOf" srcId="{2480577C-11F5-4EBA-BD03-2E57E3F37BBA}" destId="{75CDAC98-80A2-4410-8B9B-BFC05DFD3CFE}" srcOrd="0" destOrd="0" presId="urn:microsoft.com/office/officeart/2008/layout/LinedList"/>
    <dgm:cxn modelId="{A2B5CED2-8DB0-4092-A8FF-3342539D4235}" type="presParOf" srcId="{2480577C-11F5-4EBA-BD03-2E57E3F37BBA}" destId="{57300C2A-6B58-446E-B615-A28DBF185F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97FA56-CFED-4238-ABC2-BAEEBD2D2B1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4BF8234-2619-448B-8C4A-E9695357CA9C}">
      <dgm:prSet/>
      <dgm:spPr/>
      <dgm:t>
        <a:bodyPr/>
        <a:lstStyle/>
        <a:p>
          <a:r>
            <a:rPr lang="en-GB" dirty="0">
              <a:latin typeface="Times New Roman" panose="02020603050405020304" pitchFamily="18" charset="0"/>
              <a:cs typeface="Times New Roman" panose="02020603050405020304" pitchFamily="18" charset="0"/>
            </a:rPr>
            <a:t>Enhanced safety of lives and property on roads</a:t>
          </a:r>
          <a:endParaRPr lang="en-US" dirty="0">
            <a:latin typeface="Times New Roman" panose="02020603050405020304" pitchFamily="18" charset="0"/>
            <a:cs typeface="Times New Roman" panose="02020603050405020304" pitchFamily="18" charset="0"/>
          </a:endParaRPr>
        </a:p>
      </dgm:t>
    </dgm:pt>
    <dgm:pt modelId="{5421E9DA-7C1E-4FE0-A311-2A1B0C63E83F}" type="parTrans" cxnId="{54A880ED-11F8-450B-B48F-E38E250B0F04}">
      <dgm:prSet/>
      <dgm:spPr/>
      <dgm:t>
        <a:bodyPr/>
        <a:lstStyle/>
        <a:p>
          <a:endParaRPr lang="en-US"/>
        </a:p>
      </dgm:t>
    </dgm:pt>
    <dgm:pt modelId="{CBC42D40-FE0C-402E-A041-A5DE9AFBD8BE}" type="sibTrans" cxnId="{54A880ED-11F8-450B-B48F-E38E250B0F04}">
      <dgm:prSet/>
      <dgm:spPr/>
      <dgm:t>
        <a:bodyPr/>
        <a:lstStyle/>
        <a:p>
          <a:endParaRPr lang="en-US"/>
        </a:p>
      </dgm:t>
    </dgm:pt>
    <dgm:pt modelId="{BC5904BE-B031-49A4-BC0F-58A2D2850325}">
      <dgm:prSet/>
      <dgm:spPr/>
      <dgm:t>
        <a:bodyPr/>
        <a:lstStyle/>
        <a:p>
          <a:r>
            <a:rPr lang="en-GB" dirty="0">
              <a:latin typeface="Times New Roman" panose="02020603050405020304" pitchFamily="18" charset="0"/>
              <a:cs typeface="Times New Roman" panose="02020603050405020304" pitchFamily="18" charset="0"/>
            </a:rPr>
            <a:t>Combating Crime</a:t>
          </a:r>
          <a:endParaRPr lang="en-US" dirty="0">
            <a:latin typeface="Times New Roman" panose="02020603050405020304" pitchFamily="18" charset="0"/>
            <a:cs typeface="Times New Roman" panose="02020603050405020304" pitchFamily="18" charset="0"/>
          </a:endParaRPr>
        </a:p>
      </dgm:t>
    </dgm:pt>
    <dgm:pt modelId="{CA318479-CC88-4D16-8E2E-685BCCF41045}" type="parTrans" cxnId="{BDCE19E6-3680-4A16-B38E-3EB7BDBDF264}">
      <dgm:prSet/>
      <dgm:spPr/>
      <dgm:t>
        <a:bodyPr/>
        <a:lstStyle/>
        <a:p>
          <a:endParaRPr lang="en-US"/>
        </a:p>
      </dgm:t>
    </dgm:pt>
    <dgm:pt modelId="{2E3B6822-9A85-4986-94D8-27D4F400E38F}" type="sibTrans" cxnId="{BDCE19E6-3680-4A16-B38E-3EB7BDBDF264}">
      <dgm:prSet/>
      <dgm:spPr/>
      <dgm:t>
        <a:bodyPr/>
        <a:lstStyle/>
        <a:p>
          <a:endParaRPr lang="en-US"/>
        </a:p>
      </dgm:t>
    </dgm:pt>
    <dgm:pt modelId="{AF23819B-A020-4426-82DD-033D99210C43}">
      <dgm:prSet/>
      <dgm:spPr/>
      <dgm:t>
        <a:bodyPr/>
        <a:lstStyle/>
        <a:p>
          <a:r>
            <a:rPr lang="en-GB" dirty="0">
              <a:latin typeface="Times New Roman" panose="02020603050405020304" pitchFamily="18" charset="0"/>
              <a:cs typeface="Times New Roman" panose="02020603050405020304" pitchFamily="18" charset="0"/>
            </a:rPr>
            <a:t>Enhanced Revenue Generation</a:t>
          </a:r>
          <a:endParaRPr lang="en-US" dirty="0">
            <a:latin typeface="Times New Roman" panose="02020603050405020304" pitchFamily="18" charset="0"/>
            <a:cs typeface="Times New Roman" panose="02020603050405020304" pitchFamily="18" charset="0"/>
          </a:endParaRPr>
        </a:p>
      </dgm:t>
    </dgm:pt>
    <dgm:pt modelId="{A68C1512-5123-4CBC-8F30-4C32D081C7F6}" type="parTrans" cxnId="{D7906417-F658-40A9-80ED-E2A9E9EAF20C}">
      <dgm:prSet/>
      <dgm:spPr/>
      <dgm:t>
        <a:bodyPr/>
        <a:lstStyle/>
        <a:p>
          <a:endParaRPr lang="en-US"/>
        </a:p>
      </dgm:t>
    </dgm:pt>
    <dgm:pt modelId="{2D007AC9-F24E-45E4-8594-06BBD024C5C3}" type="sibTrans" cxnId="{D7906417-F658-40A9-80ED-E2A9E9EAF20C}">
      <dgm:prSet/>
      <dgm:spPr/>
      <dgm:t>
        <a:bodyPr/>
        <a:lstStyle/>
        <a:p>
          <a:endParaRPr lang="en-US"/>
        </a:p>
      </dgm:t>
    </dgm:pt>
    <dgm:pt modelId="{BCD3E66E-D4F5-49AF-94B4-1064ACC56830}">
      <dgm:prSet/>
      <dgm:spPr/>
      <dgm:t>
        <a:bodyPr/>
        <a:lstStyle/>
        <a:p>
          <a:r>
            <a:rPr lang="en-GB">
              <a:latin typeface="Times New Roman" panose="02020603050405020304" pitchFamily="18" charset="0"/>
              <a:cs typeface="Times New Roman" panose="02020603050405020304" pitchFamily="18" charset="0"/>
            </a:rPr>
            <a:t>Job Creation</a:t>
          </a:r>
          <a:endParaRPr lang="en-US">
            <a:latin typeface="Times New Roman" panose="02020603050405020304" pitchFamily="18" charset="0"/>
            <a:cs typeface="Times New Roman" panose="02020603050405020304" pitchFamily="18" charset="0"/>
          </a:endParaRPr>
        </a:p>
      </dgm:t>
    </dgm:pt>
    <dgm:pt modelId="{7FA3B1B3-FDFA-42C7-9D30-24EF085D720B}" type="parTrans" cxnId="{4B2F6455-29FC-4445-912A-27560000C1F2}">
      <dgm:prSet/>
      <dgm:spPr/>
      <dgm:t>
        <a:bodyPr/>
        <a:lstStyle/>
        <a:p>
          <a:endParaRPr lang="en-US"/>
        </a:p>
      </dgm:t>
    </dgm:pt>
    <dgm:pt modelId="{B855B866-0EE1-4739-A75C-E50B49986C6E}" type="sibTrans" cxnId="{4B2F6455-29FC-4445-912A-27560000C1F2}">
      <dgm:prSet/>
      <dgm:spPr/>
      <dgm:t>
        <a:bodyPr/>
        <a:lstStyle/>
        <a:p>
          <a:endParaRPr lang="en-US"/>
        </a:p>
      </dgm:t>
    </dgm:pt>
    <dgm:pt modelId="{07B66661-D0F1-4A88-A303-909395305B4A}">
      <dgm:prSet/>
      <dgm:spPr/>
      <dgm:t>
        <a:bodyPr/>
        <a:lstStyle/>
        <a:p>
          <a:r>
            <a:rPr lang="en-GB" dirty="0">
              <a:latin typeface="Times New Roman" panose="02020603050405020304" pitchFamily="18" charset="0"/>
              <a:cs typeface="Times New Roman" panose="02020603050405020304" pitchFamily="18" charset="0"/>
            </a:rPr>
            <a:t>Reduction in Traffic congestion</a:t>
          </a:r>
          <a:endParaRPr lang="en-US" dirty="0">
            <a:latin typeface="Times New Roman" panose="02020603050405020304" pitchFamily="18" charset="0"/>
            <a:cs typeface="Times New Roman" panose="02020603050405020304" pitchFamily="18" charset="0"/>
          </a:endParaRPr>
        </a:p>
      </dgm:t>
    </dgm:pt>
    <dgm:pt modelId="{1D7244D4-9974-4F07-BA9F-B49E92DE5AB3}" type="parTrans" cxnId="{2F6B0652-628E-4F30-961A-17AA0CE5C5A4}">
      <dgm:prSet/>
      <dgm:spPr/>
      <dgm:t>
        <a:bodyPr/>
        <a:lstStyle/>
        <a:p>
          <a:endParaRPr lang="en-US"/>
        </a:p>
      </dgm:t>
    </dgm:pt>
    <dgm:pt modelId="{59E5AFC9-CA9A-41DC-ACA9-F6194AD44F3F}" type="sibTrans" cxnId="{2F6B0652-628E-4F30-961A-17AA0CE5C5A4}">
      <dgm:prSet/>
      <dgm:spPr/>
      <dgm:t>
        <a:bodyPr/>
        <a:lstStyle/>
        <a:p>
          <a:endParaRPr lang="en-US"/>
        </a:p>
      </dgm:t>
    </dgm:pt>
    <dgm:pt modelId="{7CFF4677-4D79-4F2F-B7AD-DC9737094040}">
      <dgm:prSet/>
      <dgm:spPr/>
      <dgm:t>
        <a:bodyPr/>
        <a:lstStyle/>
        <a:p>
          <a:r>
            <a:rPr lang="en-GB">
              <a:latin typeface="Times New Roman" panose="02020603050405020304" pitchFamily="18" charset="0"/>
              <a:cs typeface="Times New Roman" panose="02020603050405020304" pitchFamily="18" charset="0"/>
            </a:rPr>
            <a:t>Smooth flow of traffic thus reduction in man-hour loss</a:t>
          </a:r>
          <a:endParaRPr lang="en-US">
            <a:latin typeface="Times New Roman" panose="02020603050405020304" pitchFamily="18" charset="0"/>
            <a:cs typeface="Times New Roman" panose="02020603050405020304" pitchFamily="18" charset="0"/>
          </a:endParaRPr>
        </a:p>
      </dgm:t>
    </dgm:pt>
    <dgm:pt modelId="{E8EB0E2C-1C48-4680-8795-9B47A10B4C9E}" type="parTrans" cxnId="{33E6D8EB-B871-4A29-911B-D7794DB46D8B}">
      <dgm:prSet/>
      <dgm:spPr/>
      <dgm:t>
        <a:bodyPr/>
        <a:lstStyle/>
        <a:p>
          <a:endParaRPr lang="en-US"/>
        </a:p>
      </dgm:t>
    </dgm:pt>
    <dgm:pt modelId="{E64CF650-FFEA-4D08-B7F2-3F19043598F9}" type="sibTrans" cxnId="{33E6D8EB-B871-4A29-911B-D7794DB46D8B}">
      <dgm:prSet/>
      <dgm:spPr/>
      <dgm:t>
        <a:bodyPr/>
        <a:lstStyle/>
        <a:p>
          <a:endParaRPr lang="en-US"/>
        </a:p>
      </dgm:t>
    </dgm:pt>
    <dgm:pt modelId="{D9CF42B2-E337-4330-B637-6A8AB7CDD04D}">
      <dgm:prSet/>
      <dgm:spPr/>
      <dgm:t>
        <a:bodyPr/>
        <a:lstStyle/>
        <a:p>
          <a:r>
            <a:rPr lang="en-GB">
              <a:latin typeface="Times New Roman" panose="02020603050405020304" pitchFamily="18" charset="0"/>
              <a:cs typeface="Times New Roman" panose="02020603050405020304" pitchFamily="18" charset="0"/>
            </a:rPr>
            <a:t>Improving efficiency and adding value to existing transport resources</a:t>
          </a:r>
          <a:endParaRPr lang="en-US">
            <a:latin typeface="Times New Roman" panose="02020603050405020304" pitchFamily="18" charset="0"/>
            <a:cs typeface="Times New Roman" panose="02020603050405020304" pitchFamily="18" charset="0"/>
          </a:endParaRPr>
        </a:p>
      </dgm:t>
    </dgm:pt>
    <dgm:pt modelId="{CD746D79-067F-407F-BFDB-196E8BA358FA}" type="parTrans" cxnId="{8D6D70B7-926A-4BEE-B9ED-BDAE7A16F740}">
      <dgm:prSet/>
      <dgm:spPr/>
      <dgm:t>
        <a:bodyPr/>
        <a:lstStyle/>
        <a:p>
          <a:endParaRPr lang="en-US"/>
        </a:p>
      </dgm:t>
    </dgm:pt>
    <dgm:pt modelId="{C42EA13F-3928-4552-8D19-31026753FBC3}" type="sibTrans" cxnId="{8D6D70B7-926A-4BEE-B9ED-BDAE7A16F740}">
      <dgm:prSet/>
      <dgm:spPr/>
      <dgm:t>
        <a:bodyPr/>
        <a:lstStyle/>
        <a:p>
          <a:endParaRPr lang="en-US"/>
        </a:p>
      </dgm:t>
    </dgm:pt>
    <dgm:pt modelId="{D63AAF94-08AA-4753-B01D-34CF7D7EFEC7}">
      <dgm:prSet/>
      <dgm:spPr/>
      <dgm:t>
        <a:bodyPr/>
        <a:lstStyle/>
        <a:p>
          <a:r>
            <a:rPr lang="en-GB">
              <a:latin typeface="Times New Roman" panose="02020603050405020304" pitchFamily="18" charset="0"/>
              <a:cs typeface="Times New Roman" panose="02020603050405020304" pitchFamily="18" charset="0"/>
            </a:rPr>
            <a:t>Clean City</a:t>
          </a:r>
          <a:endParaRPr lang="en-US">
            <a:latin typeface="Times New Roman" panose="02020603050405020304" pitchFamily="18" charset="0"/>
            <a:cs typeface="Times New Roman" panose="02020603050405020304" pitchFamily="18" charset="0"/>
          </a:endParaRPr>
        </a:p>
      </dgm:t>
    </dgm:pt>
    <dgm:pt modelId="{D6727782-D879-4147-B9AB-2CD111D6D3A4}" type="parTrans" cxnId="{576824A6-6AAE-474D-96D2-57503C901A22}">
      <dgm:prSet/>
      <dgm:spPr/>
      <dgm:t>
        <a:bodyPr/>
        <a:lstStyle/>
        <a:p>
          <a:endParaRPr lang="en-US"/>
        </a:p>
      </dgm:t>
    </dgm:pt>
    <dgm:pt modelId="{7CF315BD-26C4-4A09-9A21-D1BAE3C9A3BA}" type="sibTrans" cxnId="{576824A6-6AAE-474D-96D2-57503C901A22}">
      <dgm:prSet/>
      <dgm:spPr/>
      <dgm:t>
        <a:bodyPr/>
        <a:lstStyle/>
        <a:p>
          <a:endParaRPr lang="en-US"/>
        </a:p>
      </dgm:t>
    </dgm:pt>
    <dgm:pt modelId="{DA4071C5-87A3-463B-95E2-8EF117FC12E0}">
      <dgm:prSet/>
      <dgm:spPr/>
      <dgm:t>
        <a:bodyPr/>
        <a:lstStyle/>
        <a:p>
          <a:r>
            <a:rPr lang="en-GB">
              <a:latin typeface="Times New Roman" panose="02020603050405020304" pitchFamily="18" charset="0"/>
              <a:cs typeface="Times New Roman" panose="02020603050405020304" pitchFamily="18" charset="0"/>
            </a:rPr>
            <a:t>Centralized Information System</a:t>
          </a:r>
          <a:endParaRPr lang="en-US">
            <a:latin typeface="Times New Roman" panose="02020603050405020304" pitchFamily="18" charset="0"/>
            <a:cs typeface="Times New Roman" panose="02020603050405020304" pitchFamily="18" charset="0"/>
          </a:endParaRPr>
        </a:p>
      </dgm:t>
    </dgm:pt>
    <dgm:pt modelId="{5C2E3A6C-5D22-4D0C-9AE9-91C8610B1CB5}" type="parTrans" cxnId="{E7D4C49A-5713-4AA5-9CDF-5B1C46C6BFF8}">
      <dgm:prSet/>
      <dgm:spPr/>
      <dgm:t>
        <a:bodyPr/>
        <a:lstStyle/>
        <a:p>
          <a:endParaRPr lang="en-US"/>
        </a:p>
      </dgm:t>
    </dgm:pt>
    <dgm:pt modelId="{F7773A4B-2546-48B1-8B1C-1F08A5358423}" type="sibTrans" cxnId="{E7D4C49A-5713-4AA5-9CDF-5B1C46C6BFF8}">
      <dgm:prSet/>
      <dgm:spPr/>
      <dgm:t>
        <a:bodyPr/>
        <a:lstStyle/>
        <a:p>
          <a:endParaRPr lang="en-US"/>
        </a:p>
      </dgm:t>
    </dgm:pt>
    <dgm:pt modelId="{CDD6C9BB-0CED-4D7B-839B-EADE61CDE5DF}">
      <dgm:prSet/>
      <dgm:spPr/>
      <dgm:t>
        <a:bodyPr/>
        <a:lstStyle/>
        <a:p>
          <a:r>
            <a:rPr lang="en-GB">
              <a:latin typeface="Times New Roman" panose="02020603050405020304" pitchFamily="18" charset="0"/>
              <a:cs typeface="Times New Roman" panose="02020603050405020304" pitchFamily="18" charset="0"/>
            </a:rPr>
            <a:t>Easy Data Management &amp; Retrieval</a:t>
          </a:r>
          <a:endParaRPr lang="en-US">
            <a:latin typeface="Times New Roman" panose="02020603050405020304" pitchFamily="18" charset="0"/>
            <a:cs typeface="Times New Roman" panose="02020603050405020304" pitchFamily="18" charset="0"/>
          </a:endParaRPr>
        </a:p>
      </dgm:t>
    </dgm:pt>
    <dgm:pt modelId="{72A924A4-D9EF-4800-96CD-92B1FC45220A}" type="parTrans" cxnId="{10E48826-CB51-48C8-8411-0934E625914D}">
      <dgm:prSet/>
      <dgm:spPr/>
      <dgm:t>
        <a:bodyPr/>
        <a:lstStyle/>
        <a:p>
          <a:endParaRPr lang="en-US"/>
        </a:p>
      </dgm:t>
    </dgm:pt>
    <dgm:pt modelId="{FF4CCC1A-8560-48C9-BAE6-F34FEE07C9D5}" type="sibTrans" cxnId="{10E48826-CB51-48C8-8411-0934E625914D}">
      <dgm:prSet/>
      <dgm:spPr/>
      <dgm:t>
        <a:bodyPr/>
        <a:lstStyle/>
        <a:p>
          <a:endParaRPr lang="en-US"/>
        </a:p>
      </dgm:t>
    </dgm:pt>
    <dgm:pt modelId="{916602BE-7412-4B8D-9392-4D5942207CCC}">
      <dgm:prSet/>
      <dgm:spPr/>
      <dgm:t>
        <a:bodyPr/>
        <a:lstStyle/>
        <a:p>
          <a:r>
            <a:rPr lang="en-GB">
              <a:latin typeface="Times New Roman" panose="02020603050405020304" pitchFamily="18" charset="0"/>
              <a:cs typeface="Times New Roman" panose="02020603050405020304" pitchFamily="18" charset="0"/>
            </a:rPr>
            <a:t>Real Time IT Solution</a:t>
          </a:r>
          <a:endParaRPr lang="en-US">
            <a:latin typeface="Times New Roman" panose="02020603050405020304" pitchFamily="18" charset="0"/>
            <a:cs typeface="Times New Roman" panose="02020603050405020304" pitchFamily="18" charset="0"/>
          </a:endParaRPr>
        </a:p>
      </dgm:t>
    </dgm:pt>
    <dgm:pt modelId="{76374E75-7D19-4220-87A7-446136C6D02B}" type="parTrans" cxnId="{0A96DADA-EAD3-4035-B596-AB1B1BF9CEB0}">
      <dgm:prSet/>
      <dgm:spPr/>
      <dgm:t>
        <a:bodyPr/>
        <a:lstStyle/>
        <a:p>
          <a:endParaRPr lang="en-US"/>
        </a:p>
      </dgm:t>
    </dgm:pt>
    <dgm:pt modelId="{B899FDD4-3F17-4FEA-83EC-884D24E5CDB7}" type="sibTrans" cxnId="{0A96DADA-EAD3-4035-B596-AB1B1BF9CEB0}">
      <dgm:prSet/>
      <dgm:spPr/>
      <dgm:t>
        <a:bodyPr/>
        <a:lstStyle/>
        <a:p>
          <a:endParaRPr lang="en-US"/>
        </a:p>
      </dgm:t>
    </dgm:pt>
    <dgm:pt modelId="{132B2DE0-205D-478A-BAC6-E9E881D1D2F4}" type="pres">
      <dgm:prSet presAssocID="{B997FA56-CFED-4238-ABC2-BAEEBD2D2B1C}" presName="linear" presStyleCnt="0">
        <dgm:presLayoutVars>
          <dgm:animLvl val="lvl"/>
          <dgm:resizeHandles val="exact"/>
        </dgm:presLayoutVars>
      </dgm:prSet>
      <dgm:spPr/>
    </dgm:pt>
    <dgm:pt modelId="{1A1A50A5-7242-408D-9B87-012103F06659}" type="pres">
      <dgm:prSet presAssocID="{24BF8234-2619-448B-8C4A-E9695357CA9C}" presName="parentText" presStyleLbl="node1" presStyleIdx="0" presStyleCnt="11">
        <dgm:presLayoutVars>
          <dgm:chMax val="0"/>
          <dgm:bulletEnabled val="1"/>
        </dgm:presLayoutVars>
      </dgm:prSet>
      <dgm:spPr/>
    </dgm:pt>
    <dgm:pt modelId="{8D074EDE-030B-4D6A-8ADB-183E8466A3A8}" type="pres">
      <dgm:prSet presAssocID="{CBC42D40-FE0C-402E-A041-A5DE9AFBD8BE}" presName="spacer" presStyleCnt="0"/>
      <dgm:spPr/>
    </dgm:pt>
    <dgm:pt modelId="{8E26D8E2-8A33-4299-865B-508C43A64732}" type="pres">
      <dgm:prSet presAssocID="{BC5904BE-B031-49A4-BC0F-58A2D2850325}" presName="parentText" presStyleLbl="node1" presStyleIdx="1" presStyleCnt="11" custLinFactNeighborY="15540">
        <dgm:presLayoutVars>
          <dgm:chMax val="0"/>
          <dgm:bulletEnabled val="1"/>
        </dgm:presLayoutVars>
      </dgm:prSet>
      <dgm:spPr/>
    </dgm:pt>
    <dgm:pt modelId="{EA31B4FF-C3A0-432B-A1BF-C8D6A0EC63E1}" type="pres">
      <dgm:prSet presAssocID="{2E3B6822-9A85-4986-94D8-27D4F400E38F}" presName="spacer" presStyleCnt="0"/>
      <dgm:spPr/>
    </dgm:pt>
    <dgm:pt modelId="{1BA8CE32-D9DD-4F29-8E71-C5FF0A246781}" type="pres">
      <dgm:prSet presAssocID="{AF23819B-A020-4426-82DD-033D99210C43}" presName="parentText" presStyleLbl="node1" presStyleIdx="2" presStyleCnt="11" custLinFactNeighborY="15540">
        <dgm:presLayoutVars>
          <dgm:chMax val="0"/>
          <dgm:bulletEnabled val="1"/>
        </dgm:presLayoutVars>
      </dgm:prSet>
      <dgm:spPr/>
    </dgm:pt>
    <dgm:pt modelId="{1FD548AB-739E-411D-AA66-CBE52FCB48B4}" type="pres">
      <dgm:prSet presAssocID="{2D007AC9-F24E-45E4-8594-06BBD024C5C3}" presName="spacer" presStyleCnt="0"/>
      <dgm:spPr/>
    </dgm:pt>
    <dgm:pt modelId="{D6F42CD2-93B1-4800-8289-9C75A43AA391}" type="pres">
      <dgm:prSet presAssocID="{BCD3E66E-D4F5-49AF-94B4-1064ACC56830}" presName="parentText" presStyleLbl="node1" presStyleIdx="3" presStyleCnt="11" custLinFactNeighborY="15540">
        <dgm:presLayoutVars>
          <dgm:chMax val="0"/>
          <dgm:bulletEnabled val="1"/>
        </dgm:presLayoutVars>
      </dgm:prSet>
      <dgm:spPr/>
    </dgm:pt>
    <dgm:pt modelId="{3F8BA289-6446-44B7-AA11-5DBFA4EC3676}" type="pres">
      <dgm:prSet presAssocID="{B855B866-0EE1-4739-A75C-E50B49986C6E}" presName="spacer" presStyleCnt="0"/>
      <dgm:spPr/>
    </dgm:pt>
    <dgm:pt modelId="{7D554774-022F-46D0-927F-1D4F0EBB3CE2}" type="pres">
      <dgm:prSet presAssocID="{07B66661-D0F1-4A88-A303-909395305B4A}" presName="parentText" presStyleLbl="node1" presStyleIdx="4" presStyleCnt="11" custLinFactNeighborY="15540">
        <dgm:presLayoutVars>
          <dgm:chMax val="0"/>
          <dgm:bulletEnabled val="1"/>
        </dgm:presLayoutVars>
      </dgm:prSet>
      <dgm:spPr/>
    </dgm:pt>
    <dgm:pt modelId="{BE5B2226-8823-4C4C-808A-3550422639D4}" type="pres">
      <dgm:prSet presAssocID="{59E5AFC9-CA9A-41DC-ACA9-F6194AD44F3F}" presName="spacer" presStyleCnt="0"/>
      <dgm:spPr/>
    </dgm:pt>
    <dgm:pt modelId="{B2F8880A-2511-45A5-B8CF-0AA3DB422637}" type="pres">
      <dgm:prSet presAssocID="{7CFF4677-4D79-4F2F-B7AD-DC9737094040}" presName="parentText" presStyleLbl="node1" presStyleIdx="5" presStyleCnt="11" custLinFactNeighborY="15540">
        <dgm:presLayoutVars>
          <dgm:chMax val="0"/>
          <dgm:bulletEnabled val="1"/>
        </dgm:presLayoutVars>
      </dgm:prSet>
      <dgm:spPr/>
    </dgm:pt>
    <dgm:pt modelId="{905CA38A-2C5D-471B-877F-AE6389B3E60B}" type="pres">
      <dgm:prSet presAssocID="{E64CF650-FFEA-4D08-B7F2-3F19043598F9}" presName="spacer" presStyleCnt="0"/>
      <dgm:spPr/>
    </dgm:pt>
    <dgm:pt modelId="{A05B38FD-12A6-4E4A-BF16-07FC3B6ED482}" type="pres">
      <dgm:prSet presAssocID="{D9CF42B2-E337-4330-B637-6A8AB7CDD04D}" presName="parentText" presStyleLbl="node1" presStyleIdx="6" presStyleCnt="11" custLinFactNeighborY="15540">
        <dgm:presLayoutVars>
          <dgm:chMax val="0"/>
          <dgm:bulletEnabled val="1"/>
        </dgm:presLayoutVars>
      </dgm:prSet>
      <dgm:spPr/>
    </dgm:pt>
    <dgm:pt modelId="{6F206EA9-C2CE-464D-A00D-4AA7834DD80A}" type="pres">
      <dgm:prSet presAssocID="{C42EA13F-3928-4552-8D19-31026753FBC3}" presName="spacer" presStyleCnt="0"/>
      <dgm:spPr/>
    </dgm:pt>
    <dgm:pt modelId="{CCE654F7-5BCA-4D4E-B480-12A20A9C651D}" type="pres">
      <dgm:prSet presAssocID="{D63AAF94-08AA-4753-B01D-34CF7D7EFEC7}" presName="parentText" presStyleLbl="node1" presStyleIdx="7" presStyleCnt="11" custLinFactNeighborY="15540">
        <dgm:presLayoutVars>
          <dgm:chMax val="0"/>
          <dgm:bulletEnabled val="1"/>
        </dgm:presLayoutVars>
      </dgm:prSet>
      <dgm:spPr/>
    </dgm:pt>
    <dgm:pt modelId="{F4BFB668-F6FC-4506-85C7-DAAB73397A8B}" type="pres">
      <dgm:prSet presAssocID="{7CF315BD-26C4-4A09-9A21-D1BAE3C9A3BA}" presName="spacer" presStyleCnt="0"/>
      <dgm:spPr/>
    </dgm:pt>
    <dgm:pt modelId="{EE6F4579-870D-4454-9F05-7AD296CEE500}" type="pres">
      <dgm:prSet presAssocID="{DA4071C5-87A3-463B-95E2-8EF117FC12E0}" presName="parentText" presStyleLbl="node1" presStyleIdx="8" presStyleCnt="11">
        <dgm:presLayoutVars>
          <dgm:chMax val="0"/>
          <dgm:bulletEnabled val="1"/>
        </dgm:presLayoutVars>
      </dgm:prSet>
      <dgm:spPr/>
    </dgm:pt>
    <dgm:pt modelId="{9565B550-8ACC-4F9F-98B8-F84112103638}" type="pres">
      <dgm:prSet presAssocID="{F7773A4B-2546-48B1-8B1C-1F08A5358423}" presName="spacer" presStyleCnt="0"/>
      <dgm:spPr/>
    </dgm:pt>
    <dgm:pt modelId="{3FE9EE31-30FA-4E08-8FEB-271D66F7A3E5}" type="pres">
      <dgm:prSet presAssocID="{CDD6C9BB-0CED-4D7B-839B-EADE61CDE5DF}" presName="parentText" presStyleLbl="node1" presStyleIdx="9" presStyleCnt="11">
        <dgm:presLayoutVars>
          <dgm:chMax val="0"/>
          <dgm:bulletEnabled val="1"/>
        </dgm:presLayoutVars>
      </dgm:prSet>
      <dgm:spPr/>
    </dgm:pt>
    <dgm:pt modelId="{FD94809D-945F-4E7C-AA48-5BFD0E91EF1B}" type="pres">
      <dgm:prSet presAssocID="{FF4CCC1A-8560-48C9-BAE6-F34FEE07C9D5}" presName="spacer" presStyleCnt="0"/>
      <dgm:spPr/>
    </dgm:pt>
    <dgm:pt modelId="{A1F8A9B0-D90C-4398-AB12-35A064216F04}" type="pres">
      <dgm:prSet presAssocID="{916602BE-7412-4B8D-9392-4D5942207CCC}" presName="parentText" presStyleLbl="node1" presStyleIdx="10" presStyleCnt="11">
        <dgm:presLayoutVars>
          <dgm:chMax val="0"/>
          <dgm:bulletEnabled val="1"/>
        </dgm:presLayoutVars>
      </dgm:prSet>
      <dgm:spPr/>
    </dgm:pt>
  </dgm:ptLst>
  <dgm:cxnLst>
    <dgm:cxn modelId="{44DD5402-7A6E-4783-AC4E-3975D045B184}" type="presOf" srcId="{B997FA56-CFED-4238-ABC2-BAEEBD2D2B1C}" destId="{132B2DE0-205D-478A-BAC6-E9E881D1D2F4}" srcOrd="0" destOrd="0" presId="urn:microsoft.com/office/officeart/2005/8/layout/vList2"/>
    <dgm:cxn modelId="{FABE2F06-5C19-4F49-95AE-A36E3D8BD8AD}" type="presOf" srcId="{DA4071C5-87A3-463B-95E2-8EF117FC12E0}" destId="{EE6F4579-870D-4454-9F05-7AD296CEE500}" srcOrd="0" destOrd="0" presId="urn:microsoft.com/office/officeart/2005/8/layout/vList2"/>
    <dgm:cxn modelId="{F6690A13-786E-4BA3-B6BD-BA8477A4BCE4}" type="presOf" srcId="{D63AAF94-08AA-4753-B01D-34CF7D7EFEC7}" destId="{CCE654F7-5BCA-4D4E-B480-12A20A9C651D}" srcOrd="0" destOrd="0" presId="urn:microsoft.com/office/officeart/2005/8/layout/vList2"/>
    <dgm:cxn modelId="{D7906417-F658-40A9-80ED-E2A9E9EAF20C}" srcId="{B997FA56-CFED-4238-ABC2-BAEEBD2D2B1C}" destId="{AF23819B-A020-4426-82DD-033D99210C43}" srcOrd="2" destOrd="0" parTransId="{A68C1512-5123-4CBC-8F30-4C32D081C7F6}" sibTransId="{2D007AC9-F24E-45E4-8594-06BBD024C5C3}"/>
    <dgm:cxn modelId="{2B4DF221-EF76-481B-984F-8239EB2D51EC}" type="presOf" srcId="{7CFF4677-4D79-4F2F-B7AD-DC9737094040}" destId="{B2F8880A-2511-45A5-B8CF-0AA3DB422637}" srcOrd="0" destOrd="0" presId="urn:microsoft.com/office/officeart/2005/8/layout/vList2"/>
    <dgm:cxn modelId="{8AA37B24-F3D1-4029-8523-182F7D1FCA9D}" type="presOf" srcId="{CDD6C9BB-0CED-4D7B-839B-EADE61CDE5DF}" destId="{3FE9EE31-30FA-4E08-8FEB-271D66F7A3E5}" srcOrd="0" destOrd="0" presId="urn:microsoft.com/office/officeart/2005/8/layout/vList2"/>
    <dgm:cxn modelId="{10E48826-CB51-48C8-8411-0934E625914D}" srcId="{B997FA56-CFED-4238-ABC2-BAEEBD2D2B1C}" destId="{CDD6C9BB-0CED-4D7B-839B-EADE61CDE5DF}" srcOrd="9" destOrd="0" parTransId="{72A924A4-D9EF-4800-96CD-92B1FC45220A}" sibTransId="{FF4CCC1A-8560-48C9-BAE6-F34FEE07C9D5}"/>
    <dgm:cxn modelId="{6B2C285C-EB93-4669-B06E-1C99832A8D40}" type="presOf" srcId="{24BF8234-2619-448B-8C4A-E9695357CA9C}" destId="{1A1A50A5-7242-408D-9B87-012103F06659}" srcOrd="0" destOrd="0" presId="urn:microsoft.com/office/officeart/2005/8/layout/vList2"/>
    <dgm:cxn modelId="{E7C72445-1EFD-4CC3-9E2B-D4A7C9F5529A}" type="presOf" srcId="{D9CF42B2-E337-4330-B637-6A8AB7CDD04D}" destId="{A05B38FD-12A6-4E4A-BF16-07FC3B6ED482}" srcOrd="0" destOrd="0" presId="urn:microsoft.com/office/officeart/2005/8/layout/vList2"/>
    <dgm:cxn modelId="{98BF4F46-1F04-460B-9738-815383C65F00}" type="presOf" srcId="{BC5904BE-B031-49A4-BC0F-58A2D2850325}" destId="{8E26D8E2-8A33-4299-865B-508C43A64732}" srcOrd="0" destOrd="0" presId="urn:microsoft.com/office/officeart/2005/8/layout/vList2"/>
    <dgm:cxn modelId="{19234268-013F-4D3B-A8B5-96AF263C6DAF}" type="presOf" srcId="{BCD3E66E-D4F5-49AF-94B4-1064ACC56830}" destId="{D6F42CD2-93B1-4800-8289-9C75A43AA391}" srcOrd="0" destOrd="0" presId="urn:microsoft.com/office/officeart/2005/8/layout/vList2"/>
    <dgm:cxn modelId="{F32CA649-B31E-47CB-B765-1650620DF568}" type="presOf" srcId="{AF23819B-A020-4426-82DD-033D99210C43}" destId="{1BA8CE32-D9DD-4F29-8E71-C5FF0A246781}" srcOrd="0" destOrd="0" presId="urn:microsoft.com/office/officeart/2005/8/layout/vList2"/>
    <dgm:cxn modelId="{2F6B0652-628E-4F30-961A-17AA0CE5C5A4}" srcId="{B997FA56-CFED-4238-ABC2-BAEEBD2D2B1C}" destId="{07B66661-D0F1-4A88-A303-909395305B4A}" srcOrd="4" destOrd="0" parTransId="{1D7244D4-9974-4F07-BA9F-B49E92DE5AB3}" sibTransId="{59E5AFC9-CA9A-41DC-ACA9-F6194AD44F3F}"/>
    <dgm:cxn modelId="{4B2F6455-29FC-4445-912A-27560000C1F2}" srcId="{B997FA56-CFED-4238-ABC2-BAEEBD2D2B1C}" destId="{BCD3E66E-D4F5-49AF-94B4-1064ACC56830}" srcOrd="3" destOrd="0" parTransId="{7FA3B1B3-FDFA-42C7-9D30-24EF085D720B}" sibTransId="{B855B866-0EE1-4739-A75C-E50B49986C6E}"/>
    <dgm:cxn modelId="{26287788-A415-4B00-B7F8-02E1F7F1B7F8}" type="presOf" srcId="{916602BE-7412-4B8D-9392-4D5942207CCC}" destId="{A1F8A9B0-D90C-4398-AB12-35A064216F04}" srcOrd="0" destOrd="0" presId="urn:microsoft.com/office/officeart/2005/8/layout/vList2"/>
    <dgm:cxn modelId="{E7D4C49A-5713-4AA5-9CDF-5B1C46C6BFF8}" srcId="{B997FA56-CFED-4238-ABC2-BAEEBD2D2B1C}" destId="{DA4071C5-87A3-463B-95E2-8EF117FC12E0}" srcOrd="8" destOrd="0" parTransId="{5C2E3A6C-5D22-4D0C-9AE9-91C8610B1CB5}" sibTransId="{F7773A4B-2546-48B1-8B1C-1F08A5358423}"/>
    <dgm:cxn modelId="{576824A6-6AAE-474D-96D2-57503C901A22}" srcId="{B997FA56-CFED-4238-ABC2-BAEEBD2D2B1C}" destId="{D63AAF94-08AA-4753-B01D-34CF7D7EFEC7}" srcOrd="7" destOrd="0" parTransId="{D6727782-D879-4147-B9AB-2CD111D6D3A4}" sibTransId="{7CF315BD-26C4-4A09-9A21-D1BAE3C9A3BA}"/>
    <dgm:cxn modelId="{8D6D70B7-926A-4BEE-B9ED-BDAE7A16F740}" srcId="{B997FA56-CFED-4238-ABC2-BAEEBD2D2B1C}" destId="{D9CF42B2-E337-4330-B637-6A8AB7CDD04D}" srcOrd="6" destOrd="0" parTransId="{CD746D79-067F-407F-BFDB-196E8BA358FA}" sibTransId="{C42EA13F-3928-4552-8D19-31026753FBC3}"/>
    <dgm:cxn modelId="{3F3029B8-F7C6-40D3-8EF4-A75C9836AA96}" type="presOf" srcId="{07B66661-D0F1-4A88-A303-909395305B4A}" destId="{7D554774-022F-46D0-927F-1D4F0EBB3CE2}" srcOrd="0" destOrd="0" presId="urn:microsoft.com/office/officeart/2005/8/layout/vList2"/>
    <dgm:cxn modelId="{0A96DADA-EAD3-4035-B596-AB1B1BF9CEB0}" srcId="{B997FA56-CFED-4238-ABC2-BAEEBD2D2B1C}" destId="{916602BE-7412-4B8D-9392-4D5942207CCC}" srcOrd="10" destOrd="0" parTransId="{76374E75-7D19-4220-87A7-446136C6D02B}" sibTransId="{B899FDD4-3F17-4FEA-83EC-884D24E5CDB7}"/>
    <dgm:cxn modelId="{BDCE19E6-3680-4A16-B38E-3EB7BDBDF264}" srcId="{B997FA56-CFED-4238-ABC2-BAEEBD2D2B1C}" destId="{BC5904BE-B031-49A4-BC0F-58A2D2850325}" srcOrd="1" destOrd="0" parTransId="{CA318479-CC88-4D16-8E2E-685BCCF41045}" sibTransId="{2E3B6822-9A85-4986-94D8-27D4F400E38F}"/>
    <dgm:cxn modelId="{33E6D8EB-B871-4A29-911B-D7794DB46D8B}" srcId="{B997FA56-CFED-4238-ABC2-BAEEBD2D2B1C}" destId="{7CFF4677-4D79-4F2F-B7AD-DC9737094040}" srcOrd="5" destOrd="0" parTransId="{E8EB0E2C-1C48-4680-8795-9B47A10B4C9E}" sibTransId="{E64CF650-FFEA-4D08-B7F2-3F19043598F9}"/>
    <dgm:cxn modelId="{54A880ED-11F8-450B-B48F-E38E250B0F04}" srcId="{B997FA56-CFED-4238-ABC2-BAEEBD2D2B1C}" destId="{24BF8234-2619-448B-8C4A-E9695357CA9C}" srcOrd="0" destOrd="0" parTransId="{5421E9DA-7C1E-4FE0-A311-2A1B0C63E83F}" sibTransId="{CBC42D40-FE0C-402E-A041-A5DE9AFBD8BE}"/>
    <dgm:cxn modelId="{F11AD9FC-2251-4245-9B2B-6E0EEABB0440}" type="presParOf" srcId="{132B2DE0-205D-478A-BAC6-E9E881D1D2F4}" destId="{1A1A50A5-7242-408D-9B87-012103F06659}" srcOrd="0" destOrd="0" presId="urn:microsoft.com/office/officeart/2005/8/layout/vList2"/>
    <dgm:cxn modelId="{38EA35D8-898A-435B-98CE-909E96592946}" type="presParOf" srcId="{132B2DE0-205D-478A-BAC6-E9E881D1D2F4}" destId="{8D074EDE-030B-4D6A-8ADB-183E8466A3A8}" srcOrd="1" destOrd="0" presId="urn:microsoft.com/office/officeart/2005/8/layout/vList2"/>
    <dgm:cxn modelId="{CC011DD5-2D9C-41B4-9D97-CB8E26D50CF0}" type="presParOf" srcId="{132B2DE0-205D-478A-BAC6-E9E881D1D2F4}" destId="{8E26D8E2-8A33-4299-865B-508C43A64732}" srcOrd="2" destOrd="0" presId="urn:microsoft.com/office/officeart/2005/8/layout/vList2"/>
    <dgm:cxn modelId="{7BDA0444-57FE-4BDC-B97F-9B3C4495830F}" type="presParOf" srcId="{132B2DE0-205D-478A-BAC6-E9E881D1D2F4}" destId="{EA31B4FF-C3A0-432B-A1BF-C8D6A0EC63E1}" srcOrd="3" destOrd="0" presId="urn:microsoft.com/office/officeart/2005/8/layout/vList2"/>
    <dgm:cxn modelId="{EA3CF5CF-6A4B-4A75-A95F-13D489C23E3F}" type="presParOf" srcId="{132B2DE0-205D-478A-BAC6-E9E881D1D2F4}" destId="{1BA8CE32-D9DD-4F29-8E71-C5FF0A246781}" srcOrd="4" destOrd="0" presId="urn:microsoft.com/office/officeart/2005/8/layout/vList2"/>
    <dgm:cxn modelId="{13629F0C-DFDF-4B1F-AE72-FCDADD2F7E21}" type="presParOf" srcId="{132B2DE0-205D-478A-BAC6-E9E881D1D2F4}" destId="{1FD548AB-739E-411D-AA66-CBE52FCB48B4}" srcOrd="5" destOrd="0" presId="urn:microsoft.com/office/officeart/2005/8/layout/vList2"/>
    <dgm:cxn modelId="{80DF38F1-5926-4916-A5A8-E78FA7A22F63}" type="presParOf" srcId="{132B2DE0-205D-478A-BAC6-E9E881D1D2F4}" destId="{D6F42CD2-93B1-4800-8289-9C75A43AA391}" srcOrd="6" destOrd="0" presId="urn:microsoft.com/office/officeart/2005/8/layout/vList2"/>
    <dgm:cxn modelId="{CEE710F5-3B45-4BCC-BE3A-26C6676AC1BB}" type="presParOf" srcId="{132B2DE0-205D-478A-BAC6-E9E881D1D2F4}" destId="{3F8BA289-6446-44B7-AA11-5DBFA4EC3676}" srcOrd="7" destOrd="0" presId="urn:microsoft.com/office/officeart/2005/8/layout/vList2"/>
    <dgm:cxn modelId="{19929ACE-F19A-4EE2-A467-240CDEAE5FF2}" type="presParOf" srcId="{132B2DE0-205D-478A-BAC6-E9E881D1D2F4}" destId="{7D554774-022F-46D0-927F-1D4F0EBB3CE2}" srcOrd="8" destOrd="0" presId="urn:microsoft.com/office/officeart/2005/8/layout/vList2"/>
    <dgm:cxn modelId="{D10ECEE6-CD1C-4D60-B687-895630E4D6F2}" type="presParOf" srcId="{132B2DE0-205D-478A-BAC6-E9E881D1D2F4}" destId="{BE5B2226-8823-4C4C-808A-3550422639D4}" srcOrd="9" destOrd="0" presId="urn:microsoft.com/office/officeart/2005/8/layout/vList2"/>
    <dgm:cxn modelId="{4896E883-CD2C-417D-A83B-AAED75EA5853}" type="presParOf" srcId="{132B2DE0-205D-478A-BAC6-E9E881D1D2F4}" destId="{B2F8880A-2511-45A5-B8CF-0AA3DB422637}" srcOrd="10" destOrd="0" presId="urn:microsoft.com/office/officeart/2005/8/layout/vList2"/>
    <dgm:cxn modelId="{81FD9A0E-04E8-4898-A429-471B9E022F18}" type="presParOf" srcId="{132B2DE0-205D-478A-BAC6-E9E881D1D2F4}" destId="{905CA38A-2C5D-471B-877F-AE6389B3E60B}" srcOrd="11" destOrd="0" presId="urn:microsoft.com/office/officeart/2005/8/layout/vList2"/>
    <dgm:cxn modelId="{877BDB90-7337-4189-9D98-E948F48576B6}" type="presParOf" srcId="{132B2DE0-205D-478A-BAC6-E9E881D1D2F4}" destId="{A05B38FD-12A6-4E4A-BF16-07FC3B6ED482}" srcOrd="12" destOrd="0" presId="urn:microsoft.com/office/officeart/2005/8/layout/vList2"/>
    <dgm:cxn modelId="{52277C7B-5661-4078-A546-FCC43F5B97A3}" type="presParOf" srcId="{132B2DE0-205D-478A-BAC6-E9E881D1D2F4}" destId="{6F206EA9-C2CE-464D-A00D-4AA7834DD80A}" srcOrd="13" destOrd="0" presId="urn:microsoft.com/office/officeart/2005/8/layout/vList2"/>
    <dgm:cxn modelId="{4FF98DC4-2B2B-404D-98CD-EBBFDAD0EF13}" type="presParOf" srcId="{132B2DE0-205D-478A-BAC6-E9E881D1D2F4}" destId="{CCE654F7-5BCA-4D4E-B480-12A20A9C651D}" srcOrd="14" destOrd="0" presId="urn:microsoft.com/office/officeart/2005/8/layout/vList2"/>
    <dgm:cxn modelId="{D894CEE9-F62A-463E-98BD-95657AECBEBB}" type="presParOf" srcId="{132B2DE0-205D-478A-BAC6-E9E881D1D2F4}" destId="{F4BFB668-F6FC-4506-85C7-DAAB73397A8B}" srcOrd="15" destOrd="0" presId="urn:microsoft.com/office/officeart/2005/8/layout/vList2"/>
    <dgm:cxn modelId="{E4BCFB24-BA1E-4603-BD8E-AA85A0E4741F}" type="presParOf" srcId="{132B2DE0-205D-478A-BAC6-E9E881D1D2F4}" destId="{EE6F4579-870D-4454-9F05-7AD296CEE500}" srcOrd="16" destOrd="0" presId="urn:microsoft.com/office/officeart/2005/8/layout/vList2"/>
    <dgm:cxn modelId="{91C8F170-FA1A-418C-8EA2-68F7B080D12A}" type="presParOf" srcId="{132B2DE0-205D-478A-BAC6-E9E881D1D2F4}" destId="{9565B550-8ACC-4F9F-98B8-F84112103638}" srcOrd="17" destOrd="0" presId="urn:microsoft.com/office/officeart/2005/8/layout/vList2"/>
    <dgm:cxn modelId="{732F3DBD-D002-421A-88F9-30FAD461EAA6}" type="presParOf" srcId="{132B2DE0-205D-478A-BAC6-E9E881D1D2F4}" destId="{3FE9EE31-30FA-4E08-8FEB-271D66F7A3E5}" srcOrd="18" destOrd="0" presId="urn:microsoft.com/office/officeart/2005/8/layout/vList2"/>
    <dgm:cxn modelId="{53FAE40A-C1CA-4339-A525-BD462FBE8AC6}" type="presParOf" srcId="{132B2DE0-205D-478A-BAC6-E9E881D1D2F4}" destId="{FD94809D-945F-4E7C-AA48-5BFD0E91EF1B}" srcOrd="19" destOrd="0" presId="urn:microsoft.com/office/officeart/2005/8/layout/vList2"/>
    <dgm:cxn modelId="{DC2E8810-94A0-4F89-9FAD-C25E8BB6D905}" type="presParOf" srcId="{132B2DE0-205D-478A-BAC6-E9E881D1D2F4}" destId="{A1F8A9B0-D90C-4398-AB12-35A064216F04}"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9B135E-3E84-4BD6-923F-18056A67AD9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69889C93-1D90-4E28-B3D6-DB6C51D8722F}">
      <dgm:prSet/>
      <dgm:spPr/>
      <dgm:t>
        <a:bodyPr/>
        <a:lstStyle/>
        <a:p>
          <a:r>
            <a:rPr lang="en-GB" dirty="0">
              <a:latin typeface="Times New Roman" panose="02020603050405020304" pitchFamily="18" charset="0"/>
              <a:cs typeface="Times New Roman" panose="02020603050405020304" pitchFamily="18" charset="0"/>
            </a:rPr>
            <a:t>The short fall in the revenue is attributed to the following reasons:</a:t>
          </a:r>
          <a:endParaRPr lang="en-US" dirty="0">
            <a:latin typeface="Times New Roman" panose="02020603050405020304" pitchFamily="18" charset="0"/>
            <a:cs typeface="Times New Roman" panose="02020603050405020304" pitchFamily="18" charset="0"/>
          </a:endParaRPr>
        </a:p>
      </dgm:t>
    </dgm:pt>
    <dgm:pt modelId="{D8FA05F4-9AAA-4716-99A8-B62A9237602E}" type="parTrans" cxnId="{71040C90-EA74-4FA3-93CB-2A7C38617A41}">
      <dgm:prSet/>
      <dgm:spPr/>
      <dgm:t>
        <a:bodyPr/>
        <a:lstStyle/>
        <a:p>
          <a:endParaRPr lang="en-US"/>
        </a:p>
      </dgm:t>
    </dgm:pt>
    <dgm:pt modelId="{2F7BA203-6258-4CA5-B56E-8E836AD19B90}" type="sibTrans" cxnId="{71040C90-EA74-4FA3-93CB-2A7C38617A41}">
      <dgm:prSet/>
      <dgm:spPr/>
      <dgm:t>
        <a:bodyPr/>
        <a:lstStyle/>
        <a:p>
          <a:endParaRPr lang="en-US"/>
        </a:p>
      </dgm:t>
    </dgm:pt>
    <dgm:pt modelId="{F8545A38-A9FB-49C2-A514-3D30419B5BDE}">
      <dgm:prSet/>
      <dgm:spPr/>
      <dgm:t>
        <a:bodyPr/>
        <a:lstStyle/>
        <a:p>
          <a:r>
            <a:rPr lang="en-GB" dirty="0">
              <a:latin typeface="Times New Roman" panose="02020603050405020304" pitchFamily="18" charset="0"/>
              <a:cs typeface="Times New Roman" panose="02020603050405020304" pitchFamily="18" charset="0"/>
            </a:rPr>
            <a:t>Inadequate personnel, especially the Road Traffic Officers (VIOs)</a:t>
          </a:r>
          <a:endParaRPr lang="en-US" dirty="0">
            <a:latin typeface="Times New Roman" panose="02020603050405020304" pitchFamily="18" charset="0"/>
            <a:cs typeface="Times New Roman" panose="02020603050405020304" pitchFamily="18" charset="0"/>
          </a:endParaRPr>
        </a:p>
      </dgm:t>
    </dgm:pt>
    <dgm:pt modelId="{3E449CCD-C1E2-4F2C-8929-20AFE1F1CB61}" type="parTrans" cxnId="{D911CE0E-1A5E-4FB3-880B-AF4EBB842D88}">
      <dgm:prSet/>
      <dgm:spPr/>
      <dgm:t>
        <a:bodyPr/>
        <a:lstStyle/>
        <a:p>
          <a:endParaRPr lang="en-US"/>
        </a:p>
      </dgm:t>
    </dgm:pt>
    <dgm:pt modelId="{2EE04E6C-8E21-475D-8E6F-5EBA7526AE4D}" type="sibTrans" cxnId="{D911CE0E-1A5E-4FB3-880B-AF4EBB842D88}">
      <dgm:prSet/>
      <dgm:spPr/>
      <dgm:t>
        <a:bodyPr/>
        <a:lstStyle/>
        <a:p>
          <a:endParaRPr lang="en-US"/>
        </a:p>
      </dgm:t>
    </dgm:pt>
    <dgm:pt modelId="{F078FAC4-7B15-489A-BE2D-5D40FE48BE80}">
      <dgm:prSet/>
      <dgm:spPr/>
      <dgm:t>
        <a:bodyPr/>
        <a:lstStyle/>
        <a:p>
          <a:r>
            <a:rPr lang="en-GB" dirty="0">
              <a:latin typeface="Times New Roman" panose="02020603050405020304" pitchFamily="18" charset="0"/>
              <a:cs typeface="Times New Roman" panose="02020603050405020304" pitchFamily="18" charset="0"/>
            </a:rPr>
            <a:t>Inadequate patrol and towing vehicles </a:t>
          </a:r>
          <a:endParaRPr lang="en-US" dirty="0">
            <a:latin typeface="Times New Roman" panose="02020603050405020304" pitchFamily="18" charset="0"/>
            <a:cs typeface="Times New Roman" panose="02020603050405020304" pitchFamily="18" charset="0"/>
          </a:endParaRPr>
        </a:p>
      </dgm:t>
    </dgm:pt>
    <dgm:pt modelId="{23120323-528D-4A48-90E2-4758FD0255A6}" type="parTrans" cxnId="{92479CCF-53FB-4B08-A8C5-6F1ABA397C7A}">
      <dgm:prSet/>
      <dgm:spPr/>
      <dgm:t>
        <a:bodyPr/>
        <a:lstStyle/>
        <a:p>
          <a:endParaRPr lang="en-US"/>
        </a:p>
      </dgm:t>
    </dgm:pt>
    <dgm:pt modelId="{BC103EF0-F6E4-4D6E-86E5-C75E83D97796}" type="sibTrans" cxnId="{92479CCF-53FB-4B08-A8C5-6F1ABA397C7A}">
      <dgm:prSet/>
      <dgm:spPr/>
      <dgm:t>
        <a:bodyPr/>
        <a:lstStyle/>
        <a:p>
          <a:endParaRPr lang="en-US"/>
        </a:p>
      </dgm:t>
    </dgm:pt>
    <dgm:pt modelId="{4A7F7B54-AB4D-40B4-985E-B76DFFF8BF21}">
      <dgm:prSet/>
      <dgm:spPr/>
      <dgm:t>
        <a:bodyPr/>
        <a:lstStyle/>
        <a:p>
          <a:r>
            <a:rPr lang="en-GB" dirty="0">
              <a:latin typeface="Times New Roman" panose="02020603050405020304" pitchFamily="18" charset="0"/>
              <a:cs typeface="Times New Roman" panose="02020603050405020304" pitchFamily="18" charset="0"/>
            </a:rPr>
            <a:t>Inadequate First Aid and ambulance services </a:t>
          </a:r>
          <a:endParaRPr lang="en-US" dirty="0">
            <a:latin typeface="Times New Roman" panose="02020603050405020304" pitchFamily="18" charset="0"/>
            <a:cs typeface="Times New Roman" panose="02020603050405020304" pitchFamily="18" charset="0"/>
          </a:endParaRPr>
        </a:p>
      </dgm:t>
    </dgm:pt>
    <dgm:pt modelId="{57DB98C9-915C-4723-9A48-8A2E4E281D30}" type="parTrans" cxnId="{D5930FBA-1251-45C5-9A89-31DE51D3374F}">
      <dgm:prSet/>
      <dgm:spPr/>
      <dgm:t>
        <a:bodyPr/>
        <a:lstStyle/>
        <a:p>
          <a:endParaRPr lang="en-US"/>
        </a:p>
      </dgm:t>
    </dgm:pt>
    <dgm:pt modelId="{6FFD400B-AD27-4C08-BD2E-4A9BE5A7FD14}" type="sibTrans" cxnId="{D5930FBA-1251-45C5-9A89-31DE51D3374F}">
      <dgm:prSet/>
      <dgm:spPr/>
      <dgm:t>
        <a:bodyPr/>
        <a:lstStyle/>
        <a:p>
          <a:endParaRPr lang="en-US"/>
        </a:p>
      </dgm:t>
    </dgm:pt>
    <dgm:pt modelId="{075FB86C-F54B-40E0-B723-33AAFAC61B68}">
      <dgm:prSet/>
      <dgm:spPr/>
      <dgm:t>
        <a:bodyPr/>
        <a:lstStyle/>
        <a:p>
          <a:r>
            <a:rPr lang="en-GB" dirty="0">
              <a:latin typeface="Times New Roman" panose="02020603050405020304" pitchFamily="18" charset="0"/>
              <a:cs typeface="Times New Roman" panose="02020603050405020304" pitchFamily="18" charset="0"/>
            </a:rPr>
            <a:t>Inadequate road traffic equipment and Uniforms for Road Traffic Officers (VIOs)</a:t>
          </a:r>
          <a:endParaRPr lang="en-US" dirty="0">
            <a:latin typeface="Times New Roman" panose="02020603050405020304" pitchFamily="18" charset="0"/>
            <a:cs typeface="Times New Roman" panose="02020603050405020304" pitchFamily="18" charset="0"/>
          </a:endParaRPr>
        </a:p>
      </dgm:t>
    </dgm:pt>
    <dgm:pt modelId="{274C241D-7F28-494B-A0A0-EDECD742EF96}" type="parTrans" cxnId="{7EF24259-76B7-4A85-BDC5-DFF49DE46C83}">
      <dgm:prSet/>
      <dgm:spPr/>
      <dgm:t>
        <a:bodyPr/>
        <a:lstStyle/>
        <a:p>
          <a:endParaRPr lang="en-US"/>
        </a:p>
      </dgm:t>
    </dgm:pt>
    <dgm:pt modelId="{821FB6C6-F445-4A0D-9203-DAFA11D43101}" type="sibTrans" cxnId="{7EF24259-76B7-4A85-BDC5-DFF49DE46C83}">
      <dgm:prSet/>
      <dgm:spPr/>
      <dgm:t>
        <a:bodyPr/>
        <a:lstStyle/>
        <a:p>
          <a:endParaRPr lang="en-US"/>
        </a:p>
      </dgm:t>
    </dgm:pt>
    <dgm:pt modelId="{41F68F5F-9DAC-4536-965E-1952D747C672}">
      <dgm:prSet/>
      <dgm:spPr/>
      <dgm:t>
        <a:bodyPr/>
        <a:lstStyle/>
        <a:p>
          <a:r>
            <a:rPr lang="en-GB" dirty="0">
              <a:latin typeface="Times New Roman" panose="02020603050405020304" pitchFamily="18" charset="0"/>
              <a:cs typeface="Times New Roman" panose="02020603050405020304" pitchFamily="18" charset="0"/>
            </a:rPr>
            <a:t>Insecurity due to mob action by political thugs </a:t>
          </a:r>
          <a:endParaRPr lang="en-US" dirty="0">
            <a:latin typeface="Times New Roman" panose="02020603050405020304" pitchFamily="18" charset="0"/>
            <a:cs typeface="Times New Roman" panose="02020603050405020304" pitchFamily="18" charset="0"/>
          </a:endParaRPr>
        </a:p>
      </dgm:t>
    </dgm:pt>
    <dgm:pt modelId="{78486577-DAE2-4F4B-B1E1-797DFF9BB608}" type="parTrans" cxnId="{C4058155-046C-46FD-B493-18BB2937AEBC}">
      <dgm:prSet/>
      <dgm:spPr/>
      <dgm:t>
        <a:bodyPr/>
        <a:lstStyle/>
        <a:p>
          <a:endParaRPr lang="en-US"/>
        </a:p>
      </dgm:t>
    </dgm:pt>
    <dgm:pt modelId="{41ECB680-A4DF-4DBB-8647-DBF320C73711}" type="sibTrans" cxnId="{C4058155-046C-46FD-B493-18BB2937AEBC}">
      <dgm:prSet/>
      <dgm:spPr/>
      <dgm:t>
        <a:bodyPr/>
        <a:lstStyle/>
        <a:p>
          <a:endParaRPr lang="en-US"/>
        </a:p>
      </dgm:t>
    </dgm:pt>
    <dgm:pt modelId="{27AC7C96-9C3F-48CE-9B60-36254E281A52}">
      <dgm:prSet/>
      <dgm:spPr/>
      <dgm:t>
        <a:bodyPr/>
        <a:lstStyle/>
        <a:p>
          <a:r>
            <a:rPr lang="en-GB" dirty="0">
              <a:latin typeface="Times New Roman" panose="02020603050405020304" pitchFamily="18" charset="0"/>
              <a:cs typeface="Times New Roman" panose="02020603050405020304" pitchFamily="18" charset="0"/>
            </a:rPr>
            <a:t>Insufficient funding due to paucity of funds</a:t>
          </a:r>
          <a:endParaRPr lang="en-US" dirty="0">
            <a:latin typeface="Times New Roman" panose="02020603050405020304" pitchFamily="18" charset="0"/>
            <a:cs typeface="Times New Roman" panose="02020603050405020304" pitchFamily="18" charset="0"/>
          </a:endParaRPr>
        </a:p>
      </dgm:t>
    </dgm:pt>
    <dgm:pt modelId="{179BBD93-E4AE-4AF4-A7D5-DEE6EBC19220}" type="parTrans" cxnId="{31E756B8-6F38-429B-BD2A-BD75C3C597F2}">
      <dgm:prSet/>
      <dgm:spPr/>
      <dgm:t>
        <a:bodyPr/>
        <a:lstStyle/>
        <a:p>
          <a:endParaRPr lang="en-US"/>
        </a:p>
      </dgm:t>
    </dgm:pt>
    <dgm:pt modelId="{6F11FF3F-11C5-4A1B-87F5-2620169F0E46}" type="sibTrans" cxnId="{31E756B8-6F38-429B-BD2A-BD75C3C597F2}">
      <dgm:prSet/>
      <dgm:spPr/>
      <dgm:t>
        <a:bodyPr/>
        <a:lstStyle/>
        <a:p>
          <a:endParaRPr lang="en-US"/>
        </a:p>
      </dgm:t>
    </dgm:pt>
    <dgm:pt modelId="{5D3C8CFA-B05A-4104-A6E5-BEAFECA5A318}">
      <dgm:prSet/>
      <dgm:spPr/>
      <dgm:t>
        <a:bodyPr/>
        <a:lstStyle/>
        <a:p>
          <a:r>
            <a:rPr lang="en-GB" dirty="0">
              <a:latin typeface="Times New Roman" panose="02020603050405020304" pitchFamily="18" charset="0"/>
              <a:cs typeface="Times New Roman" panose="02020603050405020304" pitchFamily="18" charset="0"/>
            </a:rPr>
            <a:t>Obsolete road traffic laws and absence of well-articulated enabling law. </a:t>
          </a:r>
          <a:endParaRPr lang="en-US" dirty="0">
            <a:latin typeface="Times New Roman" panose="02020603050405020304" pitchFamily="18" charset="0"/>
            <a:cs typeface="Times New Roman" panose="02020603050405020304" pitchFamily="18" charset="0"/>
          </a:endParaRPr>
        </a:p>
      </dgm:t>
    </dgm:pt>
    <dgm:pt modelId="{75F4A116-55F2-43DD-B70E-700AF678171E}" type="parTrans" cxnId="{C967D951-4ABE-4CCB-B279-7AC1B1A7632A}">
      <dgm:prSet/>
      <dgm:spPr/>
      <dgm:t>
        <a:bodyPr/>
        <a:lstStyle/>
        <a:p>
          <a:endParaRPr lang="en-US"/>
        </a:p>
      </dgm:t>
    </dgm:pt>
    <dgm:pt modelId="{529B72AA-DAF6-40FA-ABF8-059FF6E40140}" type="sibTrans" cxnId="{C967D951-4ABE-4CCB-B279-7AC1B1A7632A}">
      <dgm:prSet/>
      <dgm:spPr/>
      <dgm:t>
        <a:bodyPr/>
        <a:lstStyle/>
        <a:p>
          <a:endParaRPr lang="en-US"/>
        </a:p>
      </dgm:t>
    </dgm:pt>
    <dgm:pt modelId="{CBCEE717-07B2-45FB-90AC-22D8E94ED88B}">
      <dgm:prSet/>
      <dgm:spPr/>
      <dgm:t>
        <a:bodyPr/>
        <a:lstStyle/>
        <a:p>
          <a:r>
            <a:rPr lang="en-GB" dirty="0">
              <a:latin typeface="Times New Roman" panose="02020603050405020304" pitchFamily="18" charset="0"/>
              <a:cs typeface="Times New Roman" panose="02020603050405020304" pitchFamily="18" charset="0"/>
            </a:rPr>
            <a:t>Lack of security at impound sites</a:t>
          </a:r>
          <a:endParaRPr lang="en-US" dirty="0">
            <a:latin typeface="Times New Roman" panose="02020603050405020304" pitchFamily="18" charset="0"/>
            <a:cs typeface="Times New Roman" panose="02020603050405020304" pitchFamily="18" charset="0"/>
          </a:endParaRPr>
        </a:p>
      </dgm:t>
    </dgm:pt>
    <dgm:pt modelId="{3CABA813-2BA8-40CC-918A-69913D8DDCB9}" type="parTrans" cxnId="{D4A957BA-460D-440E-837C-E05B4484A686}">
      <dgm:prSet/>
      <dgm:spPr/>
      <dgm:t>
        <a:bodyPr/>
        <a:lstStyle/>
        <a:p>
          <a:endParaRPr lang="en-US"/>
        </a:p>
      </dgm:t>
    </dgm:pt>
    <dgm:pt modelId="{6B6A390F-390D-4547-B8DB-C9FB4F8470A1}" type="sibTrans" cxnId="{D4A957BA-460D-440E-837C-E05B4484A686}">
      <dgm:prSet/>
      <dgm:spPr/>
      <dgm:t>
        <a:bodyPr/>
        <a:lstStyle/>
        <a:p>
          <a:endParaRPr lang="en-US"/>
        </a:p>
      </dgm:t>
    </dgm:pt>
    <dgm:pt modelId="{EE6296D6-E0E8-42D4-AB49-A19FF14B9A9C}">
      <dgm:prSet/>
      <dgm:spPr/>
      <dgm:t>
        <a:bodyPr/>
        <a:lstStyle/>
        <a:p>
          <a:r>
            <a:rPr lang="en-GB" dirty="0">
              <a:latin typeface="Times New Roman" panose="02020603050405020304" pitchFamily="18" charset="0"/>
              <a:cs typeface="Times New Roman" panose="02020603050405020304" pitchFamily="18" charset="0"/>
            </a:rPr>
            <a:t>Lack of regular and periodic training for staff of the MDAs </a:t>
          </a:r>
          <a:endParaRPr lang="en-US" dirty="0">
            <a:latin typeface="Times New Roman" panose="02020603050405020304" pitchFamily="18" charset="0"/>
            <a:cs typeface="Times New Roman" panose="02020603050405020304" pitchFamily="18" charset="0"/>
          </a:endParaRPr>
        </a:p>
      </dgm:t>
    </dgm:pt>
    <dgm:pt modelId="{A076E085-C965-4E52-9B21-559BC8365122}" type="parTrans" cxnId="{A38E26EE-E7E0-4D66-B8BB-7F354D14B536}">
      <dgm:prSet/>
      <dgm:spPr/>
      <dgm:t>
        <a:bodyPr/>
        <a:lstStyle/>
        <a:p>
          <a:endParaRPr lang="en-US"/>
        </a:p>
      </dgm:t>
    </dgm:pt>
    <dgm:pt modelId="{03A4C850-6B83-432D-BE54-CE6A2575C05F}" type="sibTrans" cxnId="{A38E26EE-E7E0-4D66-B8BB-7F354D14B536}">
      <dgm:prSet/>
      <dgm:spPr/>
      <dgm:t>
        <a:bodyPr/>
        <a:lstStyle/>
        <a:p>
          <a:endParaRPr lang="en-US"/>
        </a:p>
      </dgm:t>
    </dgm:pt>
    <dgm:pt modelId="{318032FB-FE9A-4D97-BCDB-5B4AF7647BB0}">
      <dgm:prSet/>
      <dgm:spPr/>
      <dgm:t>
        <a:bodyPr/>
        <a:lstStyle/>
        <a:p>
          <a:r>
            <a:rPr lang="en-GB" dirty="0">
              <a:latin typeface="Times New Roman" panose="02020603050405020304" pitchFamily="18" charset="0"/>
              <a:cs typeface="Times New Roman" panose="02020603050405020304" pitchFamily="18" charset="0"/>
            </a:rPr>
            <a:t>Low level of publicity and enforcement</a:t>
          </a:r>
          <a:endParaRPr lang="en-US" dirty="0">
            <a:latin typeface="Times New Roman" panose="02020603050405020304" pitchFamily="18" charset="0"/>
            <a:cs typeface="Times New Roman" panose="02020603050405020304" pitchFamily="18" charset="0"/>
          </a:endParaRPr>
        </a:p>
      </dgm:t>
    </dgm:pt>
    <dgm:pt modelId="{077C9CF7-13AD-4CDF-BA8B-8620F62155A4}" type="parTrans" cxnId="{16EDA441-38B3-4F9D-9372-1AF00220A140}">
      <dgm:prSet/>
      <dgm:spPr/>
      <dgm:t>
        <a:bodyPr/>
        <a:lstStyle/>
        <a:p>
          <a:endParaRPr lang="en-US"/>
        </a:p>
      </dgm:t>
    </dgm:pt>
    <dgm:pt modelId="{72075372-C8E1-4DF3-AAD5-B08813C3D361}" type="sibTrans" cxnId="{16EDA441-38B3-4F9D-9372-1AF00220A140}">
      <dgm:prSet/>
      <dgm:spPr/>
      <dgm:t>
        <a:bodyPr/>
        <a:lstStyle/>
        <a:p>
          <a:endParaRPr lang="en-US"/>
        </a:p>
      </dgm:t>
    </dgm:pt>
    <dgm:pt modelId="{DB99798D-3558-4473-8DC5-8494AEFE1574}">
      <dgm:prSet/>
      <dgm:spPr/>
      <dgm:t>
        <a:bodyPr/>
        <a:lstStyle/>
        <a:p>
          <a:r>
            <a:rPr lang="en-GB" dirty="0">
              <a:latin typeface="Times New Roman" panose="02020603050405020304" pitchFamily="18" charset="0"/>
              <a:cs typeface="Times New Roman" panose="02020603050405020304" pitchFamily="18" charset="0"/>
            </a:rPr>
            <a:t>Infrastructural deficiency and inadequate trained manpower.</a:t>
          </a:r>
          <a:endParaRPr lang="en-US" dirty="0">
            <a:latin typeface="Times New Roman" panose="02020603050405020304" pitchFamily="18" charset="0"/>
            <a:cs typeface="Times New Roman" panose="02020603050405020304" pitchFamily="18" charset="0"/>
          </a:endParaRPr>
        </a:p>
      </dgm:t>
    </dgm:pt>
    <dgm:pt modelId="{05B00DBB-1ADF-486D-9D0E-5EF75957DBDA}" type="parTrans" cxnId="{D72262EA-E3C2-441C-9F61-C3A0AC9F2A5C}">
      <dgm:prSet/>
      <dgm:spPr/>
      <dgm:t>
        <a:bodyPr/>
        <a:lstStyle/>
        <a:p>
          <a:endParaRPr lang="en-US"/>
        </a:p>
      </dgm:t>
    </dgm:pt>
    <dgm:pt modelId="{96670CDA-6E4D-4669-AD2D-D898BACF2941}" type="sibTrans" cxnId="{D72262EA-E3C2-441C-9F61-C3A0AC9F2A5C}">
      <dgm:prSet/>
      <dgm:spPr/>
      <dgm:t>
        <a:bodyPr/>
        <a:lstStyle/>
        <a:p>
          <a:endParaRPr lang="en-US"/>
        </a:p>
      </dgm:t>
    </dgm:pt>
    <dgm:pt modelId="{0768F640-D0A5-41DF-B7AB-8803518BBF22}" type="pres">
      <dgm:prSet presAssocID="{329B135E-3E84-4BD6-923F-18056A67AD95}" presName="diagram" presStyleCnt="0">
        <dgm:presLayoutVars>
          <dgm:dir/>
          <dgm:resizeHandles val="exact"/>
        </dgm:presLayoutVars>
      </dgm:prSet>
      <dgm:spPr/>
    </dgm:pt>
    <dgm:pt modelId="{4CC85AAF-30B9-4474-9B61-591EDD22C290}" type="pres">
      <dgm:prSet presAssocID="{69889C93-1D90-4E28-B3D6-DB6C51D8722F}" presName="node" presStyleLbl="node1" presStyleIdx="0" presStyleCnt="12">
        <dgm:presLayoutVars>
          <dgm:bulletEnabled val="1"/>
        </dgm:presLayoutVars>
      </dgm:prSet>
      <dgm:spPr/>
    </dgm:pt>
    <dgm:pt modelId="{558B34DD-B1DC-49C7-995F-6A652EB8DF32}" type="pres">
      <dgm:prSet presAssocID="{2F7BA203-6258-4CA5-B56E-8E836AD19B90}" presName="sibTrans" presStyleCnt="0"/>
      <dgm:spPr/>
    </dgm:pt>
    <dgm:pt modelId="{DB387A68-95B2-495F-86F1-87F272DF4C0D}" type="pres">
      <dgm:prSet presAssocID="{F8545A38-A9FB-49C2-A514-3D30419B5BDE}" presName="node" presStyleLbl="node1" presStyleIdx="1" presStyleCnt="12">
        <dgm:presLayoutVars>
          <dgm:bulletEnabled val="1"/>
        </dgm:presLayoutVars>
      </dgm:prSet>
      <dgm:spPr/>
    </dgm:pt>
    <dgm:pt modelId="{D505885F-98AE-48FD-8E21-71DF2CBA45E0}" type="pres">
      <dgm:prSet presAssocID="{2EE04E6C-8E21-475D-8E6F-5EBA7526AE4D}" presName="sibTrans" presStyleCnt="0"/>
      <dgm:spPr/>
    </dgm:pt>
    <dgm:pt modelId="{C7872AE0-2271-41D0-9263-44F0ABB26D5E}" type="pres">
      <dgm:prSet presAssocID="{F078FAC4-7B15-489A-BE2D-5D40FE48BE80}" presName="node" presStyleLbl="node1" presStyleIdx="2" presStyleCnt="12">
        <dgm:presLayoutVars>
          <dgm:bulletEnabled val="1"/>
        </dgm:presLayoutVars>
      </dgm:prSet>
      <dgm:spPr/>
    </dgm:pt>
    <dgm:pt modelId="{93EC4874-CB25-40C9-97A8-94E6B1551612}" type="pres">
      <dgm:prSet presAssocID="{BC103EF0-F6E4-4D6E-86E5-C75E83D97796}" presName="sibTrans" presStyleCnt="0"/>
      <dgm:spPr/>
    </dgm:pt>
    <dgm:pt modelId="{72CE13CB-FD26-4D94-ABCB-A1AECA74D169}" type="pres">
      <dgm:prSet presAssocID="{4A7F7B54-AB4D-40B4-985E-B76DFFF8BF21}" presName="node" presStyleLbl="node1" presStyleIdx="3" presStyleCnt="12">
        <dgm:presLayoutVars>
          <dgm:bulletEnabled val="1"/>
        </dgm:presLayoutVars>
      </dgm:prSet>
      <dgm:spPr/>
    </dgm:pt>
    <dgm:pt modelId="{2A8F9C21-8DEE-4C49-A3FD-02C9EE889A57}" type="pres">
      <dgm:prSet presAssocID="{6FFD400B-AD27-4C08-BD2E-4A9BE5A7FD14}" presName="sibTrans" presStyleCnt="0"/>
      <dgm:spPr/>
    </dgm:pt>
    <dgm:pt modelId="{39735C38-D9EA-4D04-974A-0B5916269072}" type="pres">
      <dgm:prSet presAssocID="{075FB86C-F54B-40E0-B723-33AAFAC61B68}" presName="node" presStyleLbl="node1" presStyleIdx="4" presStyleCnt="12">
        <dgm:presLayoutVars>
          <dgm:bulletEnabled val="1"/>
        </dgm:presLayoutVars>
      </dgm:prSet>
      <dgm:spPr/>
    </dgm:pt>
    <dgm:pt modelId="{24A4F522-1948-45DB-ACCC-BF2346B28279}" type="pres">
      <dgm:prSet presAssocID="{821FB6C6-F445-4A0D-9203-DAFA11D43101}" presName="sibTrans" presStyleCnt="0"/>
      <dgm:spPr/>
    </dgm:pt>
    <dgm:pt modelId="{5EFC435F-5C6F-478F-98E6-F769632DCF6F}" type="pres">
      <dgm:prSet presAssocID="{41F68F5F-9DAC-4536-965E-1952D747C672}" presName="node" presStyleLbl="node1" presStyleIdx="5" presStyleCnt="12">
        <dgm:presLayoutVars>
          <dgm:bulletEnabled val="1"/>
        </dgm:presLayoutVars>
      </dgm:prSet>
      <dgm:spPr/>
    </dgm:pt>
    <dgm:pt modelId="{D4523897-E738-47E6-AC1C-08A694498967}" type="pres">
      <dgm:prSet presAssocID="{41ECB680-A4DF-4DBB-8647-DBF320C73711}" presName="sibTrans" presStyleCnt="0"/>
      <dgm:spPr/>
    </dgm:pt>
    <dgm:pt modelId="{03154AD5-FB7A-452A-A0DB-0231214A4B30}" type="pres">
      <dgm:prSet presAssocID="{27AC7C96-9C3F-48CE-9B60-36254E281A52}" presName="node" presStyleLbl="node1" presStyleIdx="6" presStyleCnt="12">
        <dgm:presLayoutVars>
          <dgm:bulletEnabled val="1"/>
        </dgm:presLayoutVars>
      </dgm:prSet>
      <dgm:spPr/>
    </dgm:pt>
    <dgm:pt modelId="{2541260D-78F3-41FD-95F0-9DED716584B5}" type="pres">
      <dgm:prSet presAssocID="{6F11FF3F-11C5-4A1B-87F5-2620169F0E46}" presName="sibTrans" presStyleCnt="0"/>
      <dgm:spPr/>
    </dgm:pt>
    <dgm:pt modelId="{A4E93868-41B3-4D0D-B3AE-D3C54A5EF904}" type="pres">
      <dgm:prSet presAssocID="{5D3C8CFA-B05A-4104-A6E5-BEAFECA5A318}" presName="node" presStyleLbl="node1" presStyleIdx="7" presStyleCnt="12">
        <dgm:presLayoutVars>
          <dgm:bulletEnabled val="1"/>
        </dgm:presLayoutVars>
      </dgm:prSet>
      <dgm:spPr/>
    </dgm:pt>
    <dgm:pt modelId="{ADE6B2E1-CF9A-49B8-9D28-873CB7A946C1}" type="pres">
      <dgm:prSet presAssocID="{529B72AA-DAF6-40FA-ABF8-059FF6E40140}" presName="sibTrans" presStyleCnt="0"/>
      <dgm:spPr/>
    </dgm:pt>
    <dgm:pt modelId="{2DB6A6F5-E09D-44C1-B57D-2A9B16423868}" type="pres">
      <dgm:prSet presAssocID="{CBCEE717-07B2-45FB-90AC-22D8E94ED88B}" presName="node" presStyleLbl="node1" presStyleIdx="8" presStyleCnt="12">
        <dgm:presLayoutVars>
          <dgm:bulletEnabled val="1"/>
        </dgm:presLayoutVars>
      </dgm:prSet>
      <dgm:spPr/>
    </dgm:pt>
    <dgm:pt modelId="{797A663E-CD1B-48C6-A16E-69710AE3EBF5}" type="pres">
      <dgm:prSet presAssocID="{6B6A390F-390D-4547-B8DB-C9FB4F8470A1}" presName="sibTrans" presStyleCnt="0"/>
      <dgm:spPr/>
    </dgm:pt>
    <dgm:pt modelId="{B2A22225-2D9B-4025-BE8A-06F3317EC8C3}" type="pres">
      <dgm:prSet presAssocID="{EE6296D6-E0E8-42D4-AB49-A19FF14B9A9C}" presName="node" presStyleLbl="node1" presStyleIdx="9" presStyleCnt="12">
        <dgm:presLayoutVars>
          <dgm:bulletEnabled val="1"/>
        </dgm:presLayoutVars>
      </dgm:prSet>
      <dgm:spPr/>
    </dgm:pt>
    <dgm:pt modelId="{26B48CE8-0A2E-428A-9F3D-16E093E1B6A7}" type="pres">
      <dgm:prSet presAssocID="{03A4C850-6B83-432D-BE54-CE6A2575C05F}" presName="sibTrans" presStyleCnt="0"/>
      <dgm:spPr/>
    </dgm:pt>
    <dgm:pt modelId="{1EBBC6D3-6D6F-425A-BEDE-A9A3FBE9A6F2}" type="pres">
      <dgm:prSet presAssocID="{318032FB-FE9A-4D97-BCDB-5B4AF7647BB0}" presName="node" presStyleLbl="node1" presStyleIdx="10" presStyleCnt="12">
        <dgm:presLayoutVars>
          <dgm:bulletEnabled val="1"/>
        </dgm:presLayoutVars>
      </dgm:prSet>
      <dgm:spPr/>
    </dgm:pt>
    <dgm:pt modelId="{B0B0595F-DC01-4FA3-B560-5E812C5D1B8B}" type="pres">
      <dgm:prSet presAssocID="{72075372-C8E1-4DF3-AAD5-B08813C3D361}" presName="sibTrans" presStyleCnt="0"/>
      <dgm:spPr/>
    </dgm:pt>
    <dgm:pt modelId="{E156B361-4982-48E0-B8CC-B18C000A4863}" type="pres">
      <dgm:prSet presAssocID="{DB99798D-3558-4473-8DC5-8494AEFE1574}" presName="node" presStyleLbl="node1" presStyleIdx="11" presStyleCnt="12">
        <dgm:presLayoutVars>
          <dgm:bulletEnabled val="1"/>
        </dgm:presLayoutVars>
      </dgm:prSet>
      <dgm:spPr/>
    </dgm:pt>
  </dgm:ptLst>
  <dgm:cxnLst>
    <dgm:cxn modelId="{D911CE0E-1A5E-4FB3-880B-AF4EBB842D88}" srcId="{329B135E-3E84-4BD6-923F-18056A67AD95}" destId="{F8545A38-A9FB-49C2-A514-3D30419B5BDE}" srcOrd="1" destOrd="0" parTransId="{3E449CCD-C1E2-4F2C-8929-20AFE1F1CB61}" sibTransId="{2EE04E6C-8E21-475D-8E6F-5EBA7526AE4D}"/>
    <dgm:cxn modelId="{8D124517-95DB-4B7A-B30A-650881729666}" type="presOf" srcId="{329B135E-3E84-4BD6-923F-18056A67AD95}" destId="{0768F640-D0A5-41DF-B7AB-8803518BBF22}" srcOrd="0" destOrd="0" presId="urn:microsoft.com/office/officeart/2005/8/layout/default"/>
    <dgm:cxn modelId="{8FE3C917-E406-4E58-9C3C-2239B6E12C81}" type="presOf" srcId="{CBCEE717-07B2-45FB-90AC-22D8E94ED88B}" destId="{2DB6A6F5-E09D-44C1-B57D-2A9B16423868}" srcOrd="0" destOrd="0" presId="urn:microsoft.com/office/officeart/2005/8/layout/default"/>
    <dgm:cxn modelId="{16EDA441-38B3-4F9D-9372-1AF00220A140}" srcId="{329B135E-3E84-4BD6-923F-18056A67AD95}" destId="{318032FB-FE9A-4D97-BCDB-5B4AF7647BB0}" srcOrd="10" destOrd="0" parTransId="{077C9CF7-13AD-4CDF-BA8B-8620F62155A4}" sibTransId="{72075372-C8E1-4DF3-AAD5-B08813C3D361}"/>
    <dgm:cxn modelId="{C967D951-4ABE-4CCB-B279-7AC1B1A7632A}" srcId="{329B135E-3E84-4BD6-923F-18056A67AD95}" destId="{5D3C8CFA-B05A-4104-A6E5-BEAFECA5A318}" srcOrd="7" destOrd="0" parTransId="{75F4A116-55F2-43DD-B70E-700AF678171E}" sibTransId="{529B72AA-DAF6-40FA-ABF8-059FF6E40140}"/>
    <dgm:cxn modelId="{C4058155-046C-46FD-B493-18BB2937AEBC}" srcId="{329B135E-3E84-4BD6-923F-18056A67AD95}" destId="{41F68F5F-9DAC-4536-965E-1952D747C672}" srcOrd="5" destOrd="0" parTransId="{78486577-DAE2-4F4B-B1E1-797DFF9BB608}" sibTransId="{41ECB680-A4DF-4DBB-8647-DBF320C73711}"/>
    <dgm:cxn modelId="{7EF24259-76B7-4A85-BDC5-DFF49DE46C83}" srcId="{329B135E-3E84-4BD6-923F-18056A67AD95}" destId="{075FB86C-F54B-40E0-B723-33AAFAC61B68}" srcOrd="4" destOrd="0" parTransId="{274C241D-7F28-494B-A0A0-EDECD742EF96}" sibTransId="{821FB6C6-F445-4A0D-9203-DAFA11D43101}"/>
    <dgm:cxn modelId="{71040C90-EA74-4FA3-93CB-2A7C38617A41}" srcId="{329B135E-3E84-4BD6-923F-18056A67AD95}" destId="{69889C93-1D90-4E28-B3D6-DB6C51D8722F}" srcOrd="0" destOrd="0" parTransId="{D8FA05F4-9AAA-4716-99A8-B62A9237602E}" sibTransId="{2F7BA203-6258-4CA5-B56E-8E836AD19B90}"/>
    <dgm:cxn modelId="{D195F892-8610-4227-85E4-9FE92D1F8649}" type="presOf" srcId="{69889C93-1D90-4E28-B3D6-DB6C51D8722F}" destId="{4CC85AAF-30B9-4474-9B61-591EDD22C290}" srcOrd="0" destOrd="0" presId="urn:microsoft.com/office/officeart/2005/8/layout/default"/>
    <dgm:cxn modelId="{810355A4-3700-44A5-B9C1-5D26A07FE042}" type="presOf" srcId="{318032FB-FE9A-4D97-BCDB-5B4AF7647BB0}" destId="{1EBBC6D3-6D6F-425A-BEDE-A9A3FBE9A6F2}" srcOrd="0" destOrd="0" presId="urn:microsoft.com/office/officeart/2005/8/layout/default"/>
    <dgm:cxn modelId="{B705EFA4-6810-4ADB-83EA-5C495590EF53}" type="presOf" srcId="{41F68F5F-9DAC-4536-965E-1952D747C672}" destId="{5EFC435F-5C6F-478F-98E6-F769632DCF6F}" srcOrd="0" destOrd="0" presId="urn:microsoft.com/office/officeart/2005/8/layout/default"/>
    <dgm:cxn modelId="{462146AA-7924-4B8F-8649-E6557E211D0B}" type="presOf" srcId="{075FB86C-F54B-40E0-B723-33AAFAC61B68}" destId="{39735C38-D9EA-4D04-974A-0B5916269072}" srcOrd="0" destOrd="0" presId="urn:microsoft.com/office/officeart/2005/8/layout/default"/>
    <dgm:cxn modelId="{2FEEA8AA-7F7B-4475-A013-22E50ADE1952}" type="presOf" srcId="{4A7F7B54-AB4D-40B4-985E-B76DFFF8BF21}" destId="{72CE13CB-FD26-4D94-ABCB-A1AECA74D169}" srcOrd="0" destOrd="0" presId="urn:microsoft.com/office/officeart/2005/8/layout/default"/>
    <dgm:cxn modelId="{4BCAC0AD-08C5-4287-8B2A-7AEE9B4679DA}" type="presOf" srcId="{F078FAC4-7B15-489A-BE2D-5D40FE48BE80}" destId="{C7872AE0-2271-41D0-9263-44F0ABB26D5E}" srcOrd="0" destOrd="0" presId="urn:microsoft.com/office/officeart/2005/8/layout/default"/>
    <dgm:cxn modelId="{8C53D5AE-2B6D-4E80-8A41-2D303430D1A9}" type="presOf" srcId="{27AC7C96-9C3F-48CE-9B60-36254E281A52}" destId="{03154AD5-FB7A-452A-A0DB-0231214A4B30}" srcOrd="0" destOrd="0" presId="urn:microsoft.com/office/officeart/2005/8/layout/default"/>
    <dgm:cxn modelId="{31E756B8-6F38-429B-BD2A-BD75C3C597F2}" srcId="{329B135E-3E84-4BD6-923F-18056A67AD95}" destId="{27AC7C96-9C3F-48CE-9B60-36254E281A52}" srcOrd="6" destOrd="0" parTransId="{179BBD93-E4AE-4AF4-A7D5-DEE6EBC19220}" sibTransId="{6F11FF3F-11C5-4A1B-87F5-2620169F0E46}"/>
    <dgm:cxn modelId="{D5930FBA-1251-45C5-9A89-31DE51D3374F}" srcId="{329B135E-3E84-4BD6-923F-18056A67AD95}" destId="{4A7F7B54-AB4D-40B4-985E-B76DFFF8BF21}" srcOrd="3" destOrd="0" parTransId="{57DB98C9-915C-4723-9A48-8A2E4E281D30}" sibTransId="{6FFD400B-AD27-4C08-BD2E-4A9BE5A7FD14}"/>
    <dgm:cxn modelId="{D4A957BA-460D-440E-837C-E05B4484A686}" srcId="{329B135E-3E84-4BD6-923F-18056A67AD95}" destId="{CBCEE717-07B2-45FB-90AC-22D8E94ED88B}" srcOrd="8" destOrd="0" parTransId="{3CABA813-2BA8-40CC-918A-69913D8DDCB9}" sibTransId="{6B6A390F-390D-4547-B8DB-C9FB4F8470A1}"/>
    <dgm:cxn modelId="{8DF0BFC3-8061-434A-B4C1-BBC7AF9BE1A7}" type="presOf" srcId="{DB99798D-3558-4473-8DC5-8494AEFE1574}" destId="{E156B361-4982-48E0-B8CC-B18C000A4863}" srcOrd="0" destOrd="0" presId="urn:microsoft.com/office/officeart/2005/8/layout/default"/>
    <dgm:cxn modelId="{92479CCF-53FB-4B08-A8C5-6F1ABA397C7A}" srcId="{329B135E-3E84-4BD6-923F-18056A67AD95}" destId="{F078FAC4-7B15-489A-BE2D-5D40FE48BE80}" srcOrd="2" destOrd="0" parTransId="{23120323-528D-4A48-90E2-4758FD0255A6}" sibTransId="{BC103EF0-F6E4-4D6E-86E5-C75E83D97796}"/>
    <dgm:cxn modelId="{27BCB1D2-19F3-44BA-AE1F-E9649BE5F346}" type="presOf" srcId="{5D3C8CFA-B05A-4104-A6E5-BEAFECA5A318}" destId="{A4E93868-41B3-4D0D-B3AE-D3C54A5EF904}" srcOrd="0" destOrd="0" presId="urn:microsoft.com/office/officeart/2005/8/layout/default"/>
    <dgm:cxn modelId="{E9985ED5-F7E0-43A2-B183-6689BAF4F32D}" type="presOf" srcId="{F8545A38-A9FB-49C2-A514-3D30419B5BDE}" destId="{DB387A68-95B2-495F-86F1-87F272DF4C0D}" srcOrd="0" destOrd="0" presId="urn:microsoft.com/office/officeart/2005/8/layout/default"/>
    <dgm:cxn modelId="{30DE46E2-561F-4D9D-9821-6E194F8DBADE}" type="presOf" srcId="{EE6296D6-E0E8-42D4-AB49-A19FF14B9A9C}" destId="{B2A22225-2D9B-4025-BE8A-06F3317EC8C3}" srcOrd="0" destOrd="0" presId="urn:microsoft.com/office/officeart/2005/8/layout/default"/>
    <dgm:cxn modelId="{D72262EA-E3C2-441C-9F61-C3A0AC9F2A5C}" srcId="{329B135E-3E84-4BD6-923F-18056A67AD95}" destId="{DB99798D-3558-4473-8DC5-8494AEFE1574}" srcOrd="11" destOrd="0" parTransId="{05B00DBB-1ADF-486D-9D0E-5EF75957DBDA}" sibTransId="{96670CDA-6E4D-4669-AD2D-D898BACF2941}"/>
    <dgm:cxn modelId="{A38E26EE-E7E0-4D66-B8BB-7F354D14B536}" srcId="{329B135E-3E84-4BD6-923F-18056A67AD95}" destId="{EE6296D6-E0E8-42D4-AB49-A19FF14B9A9C}" srcOrd="9" destOrd="0" parTransId="{A076E085-C965-4E52-9B21-559BC8365122}" sibTransId="{03A4C850-6B83-432D-BE54-CE6A2575C05F}"/>
    <dgm:cxn modelId="{A136AB81-E3D8-4EDC-981E-AE7DEF28D851}" type="presParOf" srcId="{0768F640-D0A5-41DF-B7AB-8803518BBF22}" destId="{4CC85AAF-30B9-4474-9B61-591EDD22C290}" srcOrd="0" destOrd="0" presId="urn:microsoft.com/office/officeart/2005/8/layout/default"/>
    <dgm:cxn modelId="{965F0E06-0A0E-4D13-A3FE-23F98D913FFF}" type="presParOf" srcId="{0768F640-D0A5-41DF-B7AB-8803518BBF22}" destId="{558B34DD-B1DC-49C7-995F-6A652EB8DF32}" srcOrd="1" destOrd="0" presId="urn:microsoft.com/office/officeart/2005/8/layout/default"/>
    <dgm:cxn modelId="{9EA94B45-D539-4A42-9653-CD442A910208}" type="presParOf" srcId="{0768F640-D0A5-41DF-B7AB-8803518BBF22}" destId="{DB387A68-95B2-495F-86F1-87F272DF4C0D}" srcOrd="2" destOrd="0" presId="urn:microsoft.com/office/officeart/2005/8/layout/default"/>
    <dgm:cxn modelId="{4A5AA7BC-ADC0-4402-8A17-A029C9D34F56}" type="presParOf" srcId="{0768F640-D0A5-41DF-B7AB-8803518BBF22}" destId="{D505885F-98AE-48FD-8E21-71DF2CBA45E0}" srcOrd="3" destOrd="0" presId="urn:microsoft.com/office/officeart/2005/8/layout/default"/>
    <dgm:cxn modelId="{206098AB-5547-476F-B926-B80276DC41CF}" type="presParOf" srcId="{0768F640-D0A5-41DF-B7AB-8803518BBF22}" destId="{C7872AE0-2271-41D0-9263-44F0ABB26D5E}" srcOrd="4" destOrd="0" presId="urn:microsoft.com/office/officeart/2005/8/layout/default"/>
    <dgm:cxn modelId="{E3BFFD1F-E875-4966-826D-19C1EC60A2D6}" type="presParOf" srcId="{0768F640-D0A5-41DF-B7AB-8803518BBF22}" destId="{93EC4874-CB25-40C9-97A8-94E6B1551612}" srcOrd="5" destOrd="0" presId="urn:microsoft.com/office/officeart/2005/8/layout/default"/>
    <dgm:cxn modelId="{82BAE80A-25C8-4932-936A-4C6AEC90E1F0}" type="presParOf" srcId="{0768F640-D0A5-41DF-B7AB-8803518BBF22}" destId="{72CE13CB-FD26-4D94-ABCB-A1AECA74D169}" srcOrd="6" destOrd="0" presId="urn:microsoft.com/office/officeart/2005/8/layout/default"/>
    <dgm:cxn modelId="{3D00259F-7BEE-40CD-8472-B658A7C77DA3}" type="presParOf" srcId="{0768F640-D0A5-41DF-B7AB-8803518BBF22}" destId="{2A8F9C21-8DEE-4C49-A3FD-02C9EE889A57}" srcOrd="7" destOrd="0" presId="urn:microsoft.com/office/officeart/2005/8/layout/default"/>
    <dgm:cxn modelId="{AC2F4DC5-82C7-4368-BC9B-B1505D1AD45E}" type="presParOf" srcId="{0768F640-D0A5-41DF-B7AB-8803518BBF22}" destId="{39735C38-D9EA-4D04-974A-0B5916269072}" srcOrd="8" destOrd="0" presId="urn:microsoft.com/office/officeart/2005/8/layout/default"/>
    <dgm:cxn modelId="{4F9F6C05-4274-430B-A9DE-D5AA520646F4}" type="presParOf" srcId="{0768F640-D0A5-41DF-B7AB-8803518BBF22}" destId="{24A4F522-1948-45DB-ACCC-BF2346B28279}" srcOrd="9" destOrd="0" presId="urn:microsoft.com/office/officeart/2005/8/layout/default"/>
    <dgm:cxn modelId="{6A821322-E2D8-4964-9BEB-FA5D2C2D93CA}" type="presParOf" srcId="{0768F640-D0A5-41DF-B7AB-8803518BBF22}" destId="{5EFC435F-5C6F-478F-98E6-F769632DCF6F}" srcOrd="10" destOrd="0" presId="urn:microsoft.com/office/officeart/2005/8/layout/default"/>
    <dgm:cxn modelId="{6C6FBB27-662C-4EA5-948E-F1914355557E}" type="presParOf" srcId="{0768F640-D0A5-41DF-B7AB-8803518BBF22}" destId="{D4523897-E738-47E6-AC1C-08A694498967}" srcOrd="11" destOrd="0" presId="urn:microsoft.com/office/officeart/2005/8/layout/default"/>
    <dgm:cxn modelId="{5A6D0EB2-1D8E-4624-BB4D-61E083525DA1}" type="presParOf" srcId="{0768F640-D0A5-41DF-B7AB-8803518BBF22}" destId="{03154AD5-FB7A-452A-A0DB-0231214A4B30}" srcOrd="12" destOrd="0" presId="urn:microsoft.com/office/officeart/2005/8/layout/default"/>
    <dgm:cxn modelId="{434C6776-2E3E-4E97-BADF-056CE43EA479}" type="presParOf" srcId="{0768F640-D0A5-41DF-B7AB-8803518BBF22}" destId="{2541260D-78F3-41FD-95F0-9DED716584B5}" srcOrd="13" destOrd="0" presId="urn:microsoft.com/office/officeart/2005/8/layout/default"/>
    <dgm:cxn modelId="{E099D384-AF27-4B76-BA44-7C3195B1B620}" type="presParOf" srcId="{0768F640-D0A5-41DF-B7AB-8803518BBF22}" destId="{A4E93868-41B3-4D0D-B3AE-D3C54A5EF904}" srcOrd="14" destOrd="0" presId="urn:microsoft.com/office/officeart/2005/8/layout/default"/>
    <dgm:cxn modelId="{BF76C8CC-F4EB-4805-A841-A5786EB73607}" type="presParOf" srcId="{0768F640-D0A5-41DF-B7AB-8803518BBF22}" destId="{ADE6B2E1-CF9A-49B8-9D28-873CB7A946C1}" srcOrd="15" destOrd="0" presId="urn:microsoft.com/office/officeart/2005/8/layout/default"/>
    <dgm:cxn modelId="{A0DED797-AF9E-4780-8D45-63C3EA3778A7}" type="presParOf" srcId="{0768F640-D0A5-41DF-B7AB-8803518BBF22}" destId="{2DB6A6F5-E09D-44C1-B57D-2A9B16423868}" srcOrd="16" destOrd="0" presId="urn:microsoft.com/office/officeart/2005/8/layout/default"/>
    <dgm:cxn modelId="{C5B9FAAD-C3E7-4932-9C09-ED37CD4BACB2}" type="presParOf" srcId="{0768F640-D0A5-41DF-B7AB-8803518BBF22}" destId="{797A663E-CD1B-48C6-A16E-69710AE3EBF5}" srcOrd="17" destOrd="0" presId="urn:microsoft.com/office/officeart/2005/8/layout/default"/>
    <dgm:cxn modelId="{06F3BAA1-4848-4358-8EA4-DDF3E63ACC52}" type="presParOf" srcId="{0768F640-D0A5-41DF-B7AB-8803518BBF22}" destId="{B2A22225-2D9B-4025-BE8A-06F3317EC8C3}" srcOrd="18" destOrd="0" presId="urn:microsoft.com/office/officeart/2005/8/layout/default"/>
    <dgm:cxn modelId="{6841538C-BA70-437C-9E49-D80CC1F72262}" type="presParOf" srcId="{0768F640-D0A5-41DF-B7AB-8803518BBF22}" destId="{26B48CE8-0A2E-428A-9F3D-16E093E1B6A7}" srcOrd="19" destOrd="0" presId="urn:microsoft.com/office/officeart/2005/8/layout/default"/>
    <dgm:cxn modelId="{22E082A6-D037-450C-A4F1-300E1CBE99C8}" type="presParOf" srcId="{0768F640-D0A5-41DF-B7AB-8803518BBF22}" destId="{1EBBC6D3-6D6F-425A-BEDE-A9A3FBE9A6F2}" srcOrd="20" destOrd="0" presId="urn:microsoft.com/office/officeart/2005/8/layout/default"/>
    <dgm:cxn modelId="{89CAD324-7930-4915-AA43-F4D8D36CEBF3}" type="presParOf" srcId="{0768F640-D0A5-41DF-B7AB-8803518BBF22}" destId="{B0B0595F-DC01-4FA3-B560-5E812C5D1B8B}" srcOrd="21" destOrd="0" presId="urn:microsoft.com/office/officeart/2005/8/layout/default"/>
    <dgm:cxn modelId="{3AA72738-B4EB-461C-8FC4-9EF836EEE747}" type="presParOf" srcId="{0768F640-D0A5-41DF-B7AB-8803518BBF22}" destId="{E156B361-4982-48E0-B8CC-B18C000A4863}"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1F76A-25C8-4F3D-9D32-1C6DDDE5E11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6A1F763-947A-4686-8BBA-211AB780F719}">
      <dgm:prSet/>
      <dgm:spPr/>
      <dgm:t>
        <a:bodyPr/>
        <a:lstStyle/>
        <a:p>
          <a:r>
            <a:rPr lang="en-GB" dirty="0">
              <a:latin typeface="Times New Roman" panose="02020603050405020304" pitchFamily="18" charset="0"/>
              <a:cs typeface="Times New Roman" panose="02020603050405020304" pitchFamily="18" charset="0"/>
            </a:rPr>
            <a:t>Political Will  </a:t>
          </a:r>
          <a:endParaRPr lang="en-US" dirty="0">
            <a:latin typeface="Times New Roman" panose="02020603050405020304" pitchFamily="18" charset="0"/>
            <a:cs typeface="Times New Roman" panose="02020603050405020304" pitchFamily="18" charset="0"/>
          </a:endParaRPr>
        </a:p>
      </dgm:t>
    </dgm:pt>
    <dgm:pt modelId="{76BEBE76-30C4-4DEC-AF52-A2861932E634}" type="parTrans" cxnId="{52E6AD80-73B9-4AAF-8A0B-793AC3AC813E}">
      <dgm:prSet/>
      <dgm:spPr/>
      <dgm:t>
        <a:bodyPr/>
        <a:lstStyle/>
        <a:p>
          <a:endParaRPr lang="en-US"/>
        </a:p>
      </dgm:t>
    </dgm:pt>
    <dgm:pt modelId="{AB673876-8CE8-4DEA-ABA8-6BC8D1942EFD}" type="sibTrans" cxnId="{52E6AD80-73B9-4AAF-8A0B-793AC3AC813E}">
      <dgm:prSet/>
      <dgm:spPr/>
      <dgm:t>
        <a:bodyPr/>
        <a:lstStyle/>
        <a:p>
          <a:endParaRPr lang="en-US"/>
        </a:p>
      </dgm:t>
    </dgm:pt>
    <dgm:pt modelId="{A9D421FE-6056-4B9B-93D5-2DF071531681}">
      <dgm:prSet/>
      <dgm:spPr/>
      <dgm:t>
        <a:bodyPr/>
        <a:lstStyle/>
        <a:p>
          <a:r>
            <a:rPr lang="en-GB" dirty="0">
              <a:latin typeface="Times New Roman" panose="02020603050405020304" pitchFamily="18" charset="0"/>
              <a:cs typeface="Times New Roman" panose="02020603050405020304" pitchFamily="18" charset="0"/>
            </a:rPr>
            <a:t>Enabling Laws  </a:t>
          </a:r>
          <a:endParaRPr lang="en-US" dirty="0">
            <a:latin typeface="Times New Roman" panose="02020603050405020304" pitchFamily="18" charset="0"/>
            <a:cs typeface="Times New Roman" panose="02020603050405020304" pitchFamily="18" charset="0"/>
          </a:endParaRPr>
        </a:p>
      </dgm:t>
    </dgm:pt>
    <dgm:pt modelId="{65C40AE0-A635-4FD8-BFF6-6CCB14989AA5}" type="parTrans" cxnId="{77F9242D-2901-4406-B305-1B1D26ECFC15}">
      <dgm:prSet/>
      <dgm:spPr/>
      <dgm:t>
        <a:bodyPr/>
        <a:lstStyle/>
        <a:p>
          <a:endParaRPr lang="en-US"/>
        </a:p>
      </dgm:t>
    </dgm:pt>
    <dgm:pt modelId="{6718C616-DE3B-4892-9B3D-B78EEACCD765}" type="sibTrans" cxnId="{77F9242D-2901-4406-B305-1B1D26ECFC15}">
      <dgm:prSet/>
      <dgm:spPr/>
      <dgm:t>
        <a:bodyPr/>
        <a:lstStyle/>
        <a:p>
          <a:endParaRPr lang="en-US"/>
        </a:p>
      </dgm:t>
    </dgm:pt>
    <dgm:pt modelId="{AB0626A7-86CA-4374-9859-0BC937267577}">
      <dgm:prSet/>
      <dgm:spPr/>
      <dgm:t>
        <a:bodyPr/>
        <a:lstStyle/>
        <a:p>
          <a:r>
            <a:rPr lang="en-GB" dirty="0">
              <a:latin typeface="Times New Roman" panose="02020603050405020304" pitchFamily="18" charset="0"/>
              <a:cs typeface="Times New Roman" panose="02020603050405020304" pitchFamily="18" charset="0"/>
            </a:rPr>
            <a:t>Budgetary Provision  </a:t>
          </a:r>
          <a:endParaRPr lang="en-US" dirty="0">
            <a:latin typeface="Times New Roman" panose="02020603050405020304" pitchFamily="18" charset="0"/>
            <a:cs typeface="Times New Roman" panose="02020603050405020304" pitchFamily="18" charset="0"/>
          </a:endParaRPr>
        </a:p>
      </dgm:t>
    </dgm:pt>
    <dgm:pt modelId="{4ED526BA-83AA-4C21-859A-9C18BAF7B5F8}" type="parTrans" cxnId="{6417F058-68AF-4D5E-8522-30F53F3F6A5D}">
      <dgm:prSet/>
      <dgm:spPr/>
      <dgm:t>
        <a:bodyPr/>
        <a:lstStyle/>
        <a:p>
          <a:endParaRPr lang="en-US"/>
        </a:p>
      </dgm:t>
    </dgm:pt>
    <dgm:pt modelId="{365F2F0B-B1FD-43CD-9F24-1EE2186D3CE1}" type="sibTrans" cxnId="{6417F058-68AF-4D5E-8522-30F53F3F6A5D}">
      <dgm:prSet/>
      <dgm:spPr/>
      <dgm:t>
        <a:bodyPr/>
        <a:lstStyle/>
        <a:p>
          <a:endParaRPr lang="en-US"/>
        </a:p>
      </dgm:t>
    </dgm:pt>
    <dgm:pt modelId="{E6048971-D5E2-4AC9-AB82-EF9AFDF44584}">
      <dgm:prSet/>
      <dgm:spPr/>
      <dgm:t>
        <a:bodyPr/>
        <a:lstStyle/>
        <a:p>
          <a:r>
            <a:rPr lang="en-GB">
              <a:latin typeface="Times New Roman" panose="02020603050405020304" pitchFamily="18" charset="0"/>
              <a:cs typeface="Times New Roman" panose="02020603050405020304" pitchFamily="18" charset="0"/>
            </a:rPr>
            <a:t>Infrastructure</a:t>
          </a:r>
          <a:endParaRPr lang="en-US">
            <a:latin typeface="Times New Roman" panose="02020603050405020304" pitchFamily="18" charset="0"/>
            <a:cs typeface="Times New Roman" panose="02020603050405020304" pitchFamily="18" charset="0"/>
          </a:endParaRPr>
        </a:p>
      </dgm:t>
    </dgm:pt>
    <dgm:pt modelId="{D22661B4-ABF8-4368-BD37-ACC14DD89E76}" type="parTrans" cxnId="{8669C3D0-0F50-44E5-A501-B952D225E9A9}">
      <dgm:prSet/>
      <dgm:spPr/>
      <dgm:t>
        <a:bodyPr/>
        <a:lstStyle/>
        <a:p>
          <a:endParaRPr lang="en-US"/>
        </a:p>
      </dgm:t>
    </dgm:pt>
    <dgm:pt modelId="{6DFD9CD6-FC94-4E7F-B958-BBCBE4F2978C}" type="sibTrans" cxnId="{8669C3D0-0F50-44E5-A501-B952D225E9A9}">
      <dgm:prSet/>
      <dgm:spPr/>
      <dgm:t>
        <a:bodyPr/>
        <a:lstStyle/>
        <a:p>
          <a:endParaRPr lang="en-US"/>
        </a:p>
      </dgm:t>
    </dgm:pt>
    <dgm:pt modelId="{514AD0FF-53AA-4890-BAFC-0D1FCF7C565F}">
      <dgm:prSet/>
      <dgm:spPr/>
      <dgm:t>
        <a:bodyPr/>
        <a:lstStyle/>
        <a:p>
          <a:r>
            <a:rPr lang="en-GB">
              <a:latin typeface="Times New Roman" panose="02020603050405020304" pitchFamily="18" charset="0"/>
              <a:cs typeface="Times New Roman" panose="02020603050405020304" pitchFamily="18" charset="0"/>
            </a:rPr>
            <a:t>Man-power</a:t>
          </a:r>
          <a:endParaRPr lang="en-US">
            <a:latin typeface="Times New Roman" panose="02020603050405020304" pitchFamily="18" charset="0"/>
            <a:cs typeface="Times New Roman" panose="02020603050405020304" pitchFamily="18" charset="0"/>
          </a:endParaRPr>
        </a:p>
      </dgm:t>
    </dgm:pt>
    <dgm:pt modelId="{3708A3BD-4DFA-4FEB-AE00-710EDC5C7DBE}" type="parTrans" cxnId="{D6D444C6-F7F3-41AE-9B29-CB01DF5CDE99}">
      <dgm:prSet/>
      <dgm:spPr/>
      <dgm:t>
        <a:bodyPr/>
        <a:lstStyle/>
        <a:p>
          <a:endParaRPr lang="en-US"/>
        </a:p>
      </dgm:t>
    </dgm:pt>
    <dgm:pt modelId="{93EA03D3-50AC-4902-9801-526DE948D9F7}" type="sibTrans" cxnId="{D6D444C6-F7F3-41AE-9B29-CB01DF5CDE99}">
      <dgm:prSet/>
      <dgm:spPr/>
      <dgm:t>
        <a:bodyPr/>
        <a:lstStyle/>
        <a:p>
          <a:endParaRPr lang="en-US"/>
        </a:p>
      </dgm:t>
    </dgm:pt>
    <dgm:pt modelId="{9DDFCBCD-AC69-40CF-9B09-DB35F3B63EEA}">
      <dgm:prSet/>
      <dgm:spPr/>
      <dgm:t>
        <a:bodyPr/>
        <a:lstStyle/>
        <a:p>
          <a:r>
            <a:rPr lang="en-GB">
              <a:latin typeface="Times New Roman" panose="02020603050405020304" pitchFamily="18" charset="0"/>
              <a:cs typeface="Times New Roman" panose="02020603050405020304" pitchFamily="18" charset="0"/>
            </a:rPr>
            <a:t>Regulations, Monitoring, and Coordination of Commercial Riders</a:t>
          </a:r>
          <a:endParaRPr lang="en-US">
            <a:latin typeface="Times New Roman" panose="02020603050405020304" pitchFamily="18" charset="0"/>
            <a:cs typeface="Times New Roman" panose="02020603050405020304" pitchFamily="18" charset="0"/>
          </a:endParaRPr>
        </a:p>
      </dgm:t>
    </dgm:pt>
    <dgm:pt modelId="{AB2AD14B-A7AF-43A5-B00C-186E528646F9}" type="parTrans" cxnId="{F5BBCDCE-6CEC-4902-993A-20BDC2AA4ABE}">
      <dgm:prSet/>
      <dgm:spPr/>
      <dgm:t>
        <a:bodyPr/>
        <a:lstStyle/>
        <a:p>
          <a:endParaRPr lang="en-US"/>
        </a:p>
      </dgm:t>
    </dgm:pt>
    <dgm:pt modelId="{EF21F9A9-692C-431C-9AFF-99AC985D37F7}" type="sibTrans" cxnId="{F5BBCDCE-6CEC-4902-993A-20BDC2AA4ABE}">
      <dgm:prSet/>
      <dgm:spPr/>
      <dgm:t>
        <a:bodyPr/>
        <a:lstStyle/>
        <a:p>
          <a:endParaRPr lang="en-US"/>
        </a:p>
      </dgm:t>
    </dgm:pt>
    <dgm:pt modelId="{C7997AA6-F154-4FBD-84A8-67089F8FB851}">
      <dgm:prSet/>
      <dgm:spPr/>
      <dgm:t>
        <a:bodyPr/>
        <a:lstStyle/>
        <a:p>
          <a:r>
            <a:rPr lang="en-GB">
              <a:latin typeface="Times New Roman" panose="02020603050405020304" pitchFamily="18" charset="0"/>
              <a:cs typeface="Times New Roman" panose="02020603050405020304" pitchFamily="18" charset="0"/>
            </a:rPr>
            <a:t>Security &amp; Safety</a:t>
          </a:r>
          <a:endParaRPr lang="en-US">
            <a:latin typeface="Times New Roman" panose="02020603050405020304" pitchFamily="18" charset="0"/>
            <a:cs typeface="Times New Roman" panose="02020603050405020304" pitchFamily="18" charset="0"/>
          </a:endParaRPr>
        </a:p>
      </dgm:t>
    </dgm:pt>
    <dgm:pt modelId="{16B971FB-9B62-464F-A921-610FDD6AC012}" type="parTrans" cxnId="{A5AB12C1-C3B7-4016-85EC-8F9FFDF8D505}">
      <dgm:prSet/>
      <dgm:spPr/>
      <dgm:t>
        <a:bodyPr/>
        <a:lstStyle/>
        <a:p>
          <a:endParaRPr lang="en-US"/>
        </a:p>
      </dgm:t>
    </dgm:pt>
    <dgm:pt modelId="{BDA37B06-2DB4-47F6-BB0E-E35C8E3A6DB6}" type="sibTrans" cxnId="{A5AB12C1-C3B7-4016-85EC-8F9FFDF8D505}">
      <dgm:prSet/>
      <dgm:spPr/>
      <dgm:t>
        <a:bodyPr/>
        <a:lstStyle/>
        <a:p>
          <a:endParaRPr lang="en-US"/>
        </a:p>
      </dgm:t>
    </dgm:pt>
    <dgm:pt modelId="{B5A2F277-262F-4578-9C9A-9B9A89C1DE5A}">
      <dgm:prSet/>
      <dgm:spPr/>
      <dgm:t>
        <a:bodyPr/>
        <a:lstStyle/>
        <a:p>
          <a:r>
            <a:rPr lang="en-GB">
              <a:latin typeface="Times New Roman" panose="02020603050405020304" pitchFamily="18" charset="0"/>
              <a:cs typeface="Times New Roman" panose="02020603050405020304" pitchFamily="18" charset="0"/>
            </a:rPr>
            <a:t>Training (Local &amp; International)  </a:t>
          </a:r>
          <a:endParaRPr lang="en-US">
            <a:latin typeface="Times New Roman" panose="02020603050405020304" pitchFamily="18" charset="0"/>
            <a:cs typeface="Times New Roman" panose="02020603050405020304" pitchFamily="18" charset="0"/>
          </a:endParaRPr>
        </a:p>
      </dgm:t>
    </dgm:pt>
    <dgm:pt modelId="{1E78AC63-AE01-4E69-B146-A3232394F505}" type="parTrans" cxnId="{766A3EDE-C4FE-4CDD-B6C4-D5A517114C84}">
      <dgm:prSet/>
      <dgm:spPr/>
      <dgm:t>
        <a:bodyPr/>
        <a:lstStyle/>
        <a:p>
          <a:endParaRPr lang="en-US"/>
        </a:p>
      </dgm:t>
    </dgm:pt>
    <dgm:pt modelId="{6BBB3EF0-4845-49F3-BEDC-9AFF814543E7}" type="sibTrans" cxnId="{766A3EDE-C4FE-4CDD-B6C4-D5A517114C84}">
      <dgm:prSet/>
      <dgm:spPr/>
      <dgm:t>
        <a:bodyPr/>
        <a:lstStyle/>
        <a:p>
          <a:endParaRPr lang="en-US"/>
        </a:p>
      </dgm:t>
    </dgm:pt>
    <dgm:pt modelId="{3D85A50A-49F1-47E9-A93F-11D4D0BC958E}">
      <dgm:prSet/>
      <dgm:spPr/>
      <dgm:t>
        <a:bodyPr/>
        <a:lstStyle/>
        <a:p>
          <a:r>
            <a:rPr lang="en-GB">
              <a:latin typeface="Times New Roman" panose="02020603050405020304" pitchFamily="18" charset="0"/>
              <a:cs typeface="Times New Roman" panose="02020603050405020304" pitchFamily="18" charset="0"/>
            </a:rPr>
            <a:t>Publicity &amp; Awareness</a:t>
          </a:r>
          <a:endParaRPr lang="en-US">
            <a:latin typeface="Times New Roman" panose="02020603050405020304" pitchFamily="18" charset="0"/>
            <a:cs typeface="Times New Roman" panose="02020603050405020304" pitchFamily="18" charset="0"/>
          </a:endParaRPr>
        </a:p>
      </dgm:t>
    </dgm:pt>
    <dgm:pt modelId="{EB30864E-A9EE-4C6C-A0C8-6250DD08358F}" type="parTrans" cxnId="{36D6EF99-30DC-4CF9-B5D7-1EF777D60217}">
      <dgm:prSet/>
      <dgm:spPr/>
      <dgm:t>
        <a:bodyPr/>
        <a:lstStyle/>
        <a:p>
          <a:endParaRPr lang="en-US"/>
        </a:p>
      </dgm:t>
    </dgm:pt>
    <dgm:pt modelId="{0C0CE0C6-9C8B-457C-8528-C0F58635CC42}" type="sibTrans" cxnId="{36D6EF99-30DC-4CF9-B5D7-1EF777D60217}">
      <dgm:prSet/>
      <dgm:spPr/>
      <dgm:t>
        <a:bodyPr/>
        <a:lstStyle/>
        <a:p>
          <a:endParaRPr lang="en-US"/>
        </a:p>
      </dgm:t>
    </dgm:pt>
    <dgm:pt modelId="{BC436139-B731-494A-AE65-28165BFB65F0}">
      <dgm:prSet/>
      <dgm:spPr/>
      <dgm:t>
        <a:bodyPr/>
        <a:lstStyle/>
        <a:p>
          <a:r>
            <a:rPr lang="en-GB">
              <a:latin typeface="Times New Roman" panose="02020603050405020304" pitchFamily="18" charset="0"/>
              <a:cs typeface="Times New Roman" panose="02020603050405020304" pitchFamily="18" charset="0"/>
            </a:rPr>
            <a:t>Enforcement</a:t>
          </a:r>
          <a:endParaRPr lang="en-US">
            <a:latin typeface="Times New Roman" panose="02020603050405020304" pitchFamily="18" charset="0"/>
            <a:cs typeface="Times New Roman" panose="02020603050405020304" pitchFamily="18" charset="0"/>
          </a:endParaRPr>
        </a:p>
      </dgm:t>
    </dgm:pt>
    <dgm:pt modelId="{9A8AB049-77EC-457D-86F5-674B5BEEE5FC}" type="parTrans" cxnId="{63FF5B60-54BE-49D7-8F80-B3505A198D0C}">
      <dgm:prSet/>
      <dgm:spPr/>
      <dgm:t>
        <a:bodyPr/>
        <a:lstStyle/>
        <a:p>
          <a:endParaRPr lang="en-US"/>
        </a:p>
      </dgm:t>
    </dgm:pt>
    <dgm:pt modelId="{886CB64F-0FC6-41EA-B547-C430D4DEF417}" type="sibTrans" cxnId="{63FF5B60-54BE-49D7-8F80-B3505A198D0C}">
      <dgm:prSet/>
      <dgm:spPr/>
      <dgm:t>
        <a:bodyPr/>
        <a:lstStyle/>
        <a:p>
          <a:endParaRPr lang="en-US"/>
        </a:p>
      </dgm:t>
    </dgm:pt>
    <dgm:pt modelId="{10676381-C00E-4A40-B849-2935514437FF}" type="pres">
      <dgm:prSet presAssocID="{C841F76A-25C8-4F3D-9D32-1C6DDDE5E11F}" presName="diagram" presStyleCnt="0">
        <dgm:presLayoutVars>
          <dgm:dir/>
          <dgm:resizeHandles val="exact"/>
        </dgm:presLayoutVars>
      </dgm:prSet>
      <dgm:spPr/>
    </dgm:pt>
    <dgm:pt modelId="{9CE0624B-CB5F-493A-811B-7A511B9345DA}" type="pres">
      <dgm:prSet presAssocID="{76A1F763-947A-4686-8BBA-211AB780F719}" presName="node" presStyleLbl="node1" presStyleIdx="0" presStyleCnt="10">
        <dgm:presLayoutVars>
          <dgm:bulletEnabled val="1"/>
        </dgm:presLayoutVars>
      </dgm:prSet>
      <dgm:spPr/>
    </dgm:pt>
    <dgm:pt modelId="{9C111E99-C23D-4CDD-BB90-1917E40AFF22}" type="pres">
      <dgm:prSet presAssocID="{AB673876-8CE8-4DEA-ABA8-6BC8D1942EFD}" presName="sibTrans" presStyleCnt="0"/>
      <dgm:spPr/>
    </dgm:pt>
    <dgm:pt modelId="{1CBA81E0-F79F-47EC-9579-BEFBD7F0A8CA}" type="pres">
      <dgm:prSet presAssocID="{A9D421FE-6056-4B9B-93D5-2DF071531681}" presName="node" presStyleLbl="node1" presStyleIdx="1" presStyleCnt="10">
        <dgm:presLayoutVars>
          <dgm:bulletEnabled val="1"/>
        </dgm:presLayoutVars>
      </dgm:prSet>
      <dgm:spPr/>
    </dgm:pt>
    <dgm:pt modelId="{9EDA733E-1FA6-4CD8-9244-E822F57F91A8}" type="pres">
      <dgm:prSet presAssocID="{6718C616-DE3B-4892-9B3D-B78EEACCD765}" presName="sibTrans" presStyleCnt="0"/>
      <dgm:spPr/>
    </dgm:pt>
    <dgm:pt modelId="{1CC661C6-E8C5-4F7C-9FF8-8D82D59E1F39}" type="pres">
      <dgm:prSet presAssocID="{AB0626A7-86CA-4374-9859-0BC937267577}" presName="node" presStyleLbl="node1" presStyleIdx="2" presStyleCnt="10">
        <dgm:presLayoutVars>
          <dgm:bulletEnabled val="1"/>
        </dgm:presLayoutVars>
      </dgm:prSet>
      <dgm:spPr/>
    </dgm:pt>
    <dgm:pt modelId="{432B8EC4-B6EC-4DD6-90F7-1281DD8B906B}" type="pres">
      <dgm:prSet presAssocID="{365F2F0B-B1FD-43CD-9F24-1EE2186D3CE1}" presName="sibTrans" presStyleCnt="0"/>
      <dgm:spPr/>
    </dgm:pt>
    <dgm:pt modelId="{98241C60-224B-44C0-A501-5ABAC8F0E897}" type="pres">
      <dgm:prSet presAssocID="{E6048971-D5E2-4AC9-AB82-EF9AFDF44584}" presName="node" presStyleLbl="node1" presStyleIdx="3" presStyleCnt="10">
        <dgm:presLayoutVars>
          <dgm:bulletEnabled val="1"/>
        </dgm:presLayoutVars>
      </dgm:prSet>
      <dgm:spPr/>
    </dgm:pt>
    <dgm:pt modelId="{23A86C98-CC83-44FD-982C-E9F84B240646}" type="pres">
      <dgm:prSet presAssocID="{6DFD9CD6-FC94-4E7F-B958-BBCBE4F2978C}" presName="sibTrans" presStyleCnt="0"/>
      <dgm:spPr/>
    </dgm:pt>
    <dgm:pt modelId="{FC9EBE86-8B5B-4644-B5CD-9E435D0526A5}" type="pres">
      <dgm:prSet presAssocID="{514AD0FF-53AA-4890-BAFC-0D1FCF7C565F}" presName="node" presStyleLbl="node1" presStyleIdx="4" presStyleCnt="10">
        <dgm:presLayoutVars>
          <dgm:bulletEnabled val="1"/>
        </dgm:presLayoutVars>
      </dgm:prSet>
      <dgm:spPr/>
    </dgm:pt>
    <dgm:pt modelId="{207D0EFF-272D-4EA0-9C4A-224C923DC000}" type="pres">
      <dgm:prSet presAssocID="{93EA03D3-50AC-4902-9801-526DE948D9F7}" presName="sibTrans" presStyleCnt="0"/>
      <dgm:spPr/>
    </dgm:pt>
    <dgm:pt modelId="{50AD5BD4-6908-4B84-8717-A28107DA2639}" type="pres">
      <dgm:prSet presAssocID="{9DDFCBCD-AC69-40CF-9B09-DB35F3B63EEA}" presName="node" presStyleLbl="node1" presStyleIdx="5" presStyleCnt="10">
        <dgm:presLayoutVars>
          <dgm:bulletEnabled val="1"/>
        </dgm:presLayoutVars>
      </dgm:prSet>
      <dgm:spPr/>
    </dgm:pt>
    <dgm:pt modelId="{93315155-D363-4BD9-920D-839EF6F4C96C}" type="pres">
      <dgm:prSet presAssocID="{EF21F9A9-692C-431C-9AFF-99AC985D37F7}" presName="sibTrans" presStyleCnt="0"/>
      <dgm:spPr/>
    </dgm:pt>
    <dgm:pt modelId="{27B96881-3145-45DE-B5B7-33180AB67127}" type="pres">
      <dgm:prSet presAssocID="{C7997AA6-F154-4FBD-84A8-67089F8FB851}" presName="node" presStyleLbl="node1" presStyleIdx="6" presStyleCnt="10">
        <dgm:presLayoutVars>
          <dgm:bulletEnabled val="1"/>
        </dgm:presLayoutVars>
      </dgm:prSet>
      <dgm:spPr/>
    </dgm:pt>
    <dgm:pt modelId="{3AF88424-EE37-49BD-A828-421443747BB6}" type="pres">
      <dgm:prSet presAssocID="{BDA37B06-2DB4-47F6-BB0E-E35C8E3A6DB6}" presName="sibTrans" presStyleCnt="0"/>
      <dgm:spPr/>
    </dgm:pt>
    <dgm:pt modelId="{46F77D64-2603-4DF0-92F5-135114067C54}" type="pres">
      <dgm:prSet presAssocID="{B5A2F277-262F-4578-9C9A-9B9A89C1DE5A}" presName="node" presStyleLbl="node1" presStyleIdx="7" presStyleCnt="10">
        <dgm:presLayoutVars>
          <dgm:bulletEnabled val="1"/>
        </dgm:presLayoutVars>
      </dgm:prSet>
      <dgm:spPr/>
    </dgm:pt>
    <dgm:pt modelId="{F7ECE482-84E7-43B0-9E67-A1124E2B145E}" type="pres">
      <dgm:prSet presAssocID="{6BBB3EF0-4845-49F3-BEDC-9AFF814543E7}" presName="sibTrans" presStyleCnt="0"/>
      <dgm:spPr/>
    </dgm:pt>
    <dgm:pt modelId="{D01BD36D-7DB4-4BDC-BF36-CF8D332DDA3C}" type="pres">
      <dgm:prSet presAssocID="{3D85A50A-49F1-47E9-A93F-11D4D0BC958E}" presName="node" presStyleLbl="node1" presStyleIdx="8" presStyleCnt="10">
        <dgm:presLayoutVars>
          <dgm:bulletEnabled val="1"/>
        </dgm:presLayoutVars>
      </dgm:prSet>
      <dgm:spPr/>
    </dgm:pt>
    <dgm:pt modelId="{E365E4A3-5D23-45C1-AEF3-9C76F4F15E42}" type="pres">
      <dgm:prSet presAssocID="{0C0CE0C6-9C8B-457C-8528-C0F58635CC42}" presName="sibTrans" presStyleCnt="0"/>
      <dgm:spPr/>
    </dgm:pt>
    <dgm:pt modelId="{073514B5-D573-426A-BFFA-94968E500429}" type="pres">
      <dgm:prSet presAssocID="{BC436139-B731-494A-AE65-28165BFB65F0}" presName="node" presStyleLbl="node1" presStyleIdx="9" presStyleCnt="10">
        <dgm:presLayoutVars>
          <dgm:bulletEnabled val="1"/>
        </dgm:presLayoutVars>
      </dgm:prSet>
      <dgm:spPr/>
    </dgm:pt>
  </dgm:ptLst>
  <dgm:cxnLst>
    <dgm:cxn modelId="{9B25F208-B40C-42B1-954E-8616BF14E549}" type="presOf" srcId="{C7997AA6-F154-4FBD-84A8-67089F8FB851}" destId="{27B96881-3145-45DE-B5B7-33180AB67127}" srcOrd="0" destOrd="0" presId="urn:microsoft.com/office/officeart/2005/8/layout/default"/>
    <dgm:cxn modelId="{77F9242D-2901-4406-B305-1B1D26ECFC15}" srcId="{C841F76A-25C8-4F3D-9D32-1C6DDDE5E11F}" destId="{A9D421FE-6056-4B9B-93D5-2DF071531681}" srcOrd="1" destOrd="0" parTransId="{65C40AE0-A635-4FD8-BFF6-6CCB14989AA5}" sibTransId="{6718C616-DE3B-4892-9B3D-B78EEACCD765}"/>
    <dgm:cxn modelId="{F5C1D73E-1061-4647-9AD2-A3AA52DDA5D2}" type="presOf" srcId="{E6048971-D5E2-4AC9-AB82-EF9AFDF44584}" destId="{98241C60-224B-44C0-A501-5ABAC8F0E897}" srcOrd="0" destOrd="0" presId="urn:microsoft.com/office/officeart/2005/8/layout/default"/>
    <dgm:cxn modelId="{63FF5B60-54BE-49D7-8F80-B3505A198D0C}" srcId="{C841F76A-25C8-4F3D-9D32-1C6DDDE5E11F}" destId="{BC436139-B731-494A-AE65-28165BFB65F0}" srcOrd="9" destOrd="0" parTransId="{9A8AB049-77EC-457D-86F5-674B5BEEE5FC}" sibTransId="{886CB64F-0FC6-41EA-B547-C430D4DEF417}"/>
    <dgm:cxn modelId="{E8E0F161-4897-4CE3-8C29-AC896EA9491A}" type="presOf" srcId="{BC436139-B731-494A-AE65-28165BFB65F0}" destId="{073514B5-D573-426A-BFFA-94968E500429}" srcOrd="0" destOrd="0" presId="urn:microsoft.com/office/officeart/2005/8/layout/default"/>
    <dgm:cxn modelId="{1496AB63-2544-468C-BFE5-F3D746758211}" type="presOf" srcId="{9DDFCBCD-AC69-40CF-9B09-DB35F3B63EEA}" destId="{50AD5BD4-6908-4B84-8717-A28107DA2639}" srcOrd="0" destOrd="0" presId="urn:microsoft.com/office/officeart/2005/8/layout/default"/>
    <dgm:cxn modelId="{6417F058-68AF-4D5E-8522-30F53F3F6A5D}" srcId="{C841F76A-25C8-4F3D-9D32-1C6DDDE5E11F}" destId="{AB0626A7-86CA-4374-9859-0BC937267577}" srcOrd="2" destOrd="0" parTransId="{4ED526BA-83AA-4C21-859A-9C18BAF7B5F8}" sibTransId="{365F2F0B-B1FD-43CD-9F24-1EE2186D3CE1}"/>
    <dgm:cxn modelId="{6845877E-692A-47DA-80C1-FBEEDD64CBB8}" type="presOf" srcId="{A9D421FE-6056-4B9B-93D5-2DF071531681}" destId="{1CBA81E0-F79F-47EC-9579-BEFBD7F0A8CA}" srcOrd="0" destOrd="0" presId="urn:microsoft.com/office/officeart/2005/8/layout/default"/>
    <dgm:cxn modelId="{52E6AD80-73B9-4AAF-8A0B-793AC3AC813E}" srcId="{C841F76A-25C8-4F3D-9D32-1C6DDDE5E11F}" destId="{76A1F763-947A-4686-8BBA-211AB780F719}" srcOrd="0" destOrd="0" parTransId="{76BEBE76-30C4-4DEC-AF52-A2861932E634}" sibTransId="{AB673876-8CE8-4DEA-ABA8-6BC8D1942EFD}"/>
    <dgm:cxn modelId="{95AC3898-AD42-497C-88E8-6E405EC187C5}" type="presOf" srcId="{3D85A50A-49F1-47E9-A93F-11D4D0BC958E}" destId="{D01BD36D-7DB4-4BDC-BF36-CF8D332DDA3C}" srcOrd="0" destOrd="0" presId="urn:microsoft.com/office/officeart/2005/8/layout/default"/>
    <dgm:cxn modelId="{36D6EF99-30DC-4CF9-B5D7-1EF777D60217}" srcId="{C841F76A-25C8-4F3D-9D32-1C6DDDE5E11F}" destId="{3D85A50A-49F1-47E9-A93F-11D4D0BC958E}" srcOrd="8" destOrd="0" parTransId="{EB30864E-A9EE-4C6C-A0C8-6250DD08358F}" sibTransId="{0C0CE0C6-9C8B-457C-8528-C0F58635CC42}"/>
    <dgm:cxn modelId="{EA4CE3AD-8014-4BA9-BE65-D6FAB557D8FD}" type="presOf" srcId="{514AD0FF-53AA-4890-BAFC-0D1FCF7C565F}" destId="{FC9EBE86-8B5B-4644-B5CD-9E435D0526A5}" srcOrd="0" destOrd="0" presId="urn:microsoft.com/office/officeart/2005/8/layout/default"/>
    <dgm:cxn modelId="{97824CBE-C243-4CCF-80E7-D5F20F470FCE}" type="presOf" srcId="{B5A2F277-262F-4578-9C9A-9B9A89C1DE5A}" destId="{46F77D64-2603-4DF0-92F5-135114067C54}" srcOrd="0" destOrd="0" presId="urn:microsoft.com/office/officeart/2005/8/layout/default"/>
    <dgm:cxn modelId="{A5AB12C1-C3B7-4016-85EC-8F9FFDF8D505}" srcId="{C841F76A-25C8-4F3D-9D32-1C6DDDE5E11F}" destId="{C7997AA6-F154-4FBD-84A8-67089F8FB851}" srcOrd="6" destOrd="0" parTransId="{16B971FB-9B62-464F-A921-610FDD6AC012}" sibTransId="{BDA37B06-2DB4-47F6-BB0E-E35C8E3A6DB6}"/>
    <dgm:cxn modelId="{D6D444C6-F7F3-41AE-9B29-CB01DF5CDE99}" srcId="{C841F76A-25C8-4F3D-9D32-1C6DDDE5E11F}" destId="{514AD0FF-53AA-4890-BAFC-0D1FCF7C565F}" srcOrd="4" destOrd="0" parTransId="{3708A3BD-4DFA-4FEB-AE00-710EDC5C7DBE}" sibTransId="{93EA03D3-50AC-4902-9801-526DE948D9F7}"/>
    <dgm:cxn modelId="{80B800CD-2492-47AB-9F4C-63271FD48980}" type="presOf" srcId="{C841F76A-25C8-4F3D-9D32-1C6DDDE5E11F}" destId="{10676381-C00E-4A40-B849-2935514437FF}" srcOrd="0" destOrd="0" presId="urn:microsoft.com/office/officeart/2005/8/layout/default"/>
    <dgm:cxn modelId="{F5BBCDCE-6CEC-4902-993A-20BDC2AA4ABE}" srcId="{C841F76A-25C8-4F3D-9D32-1C6DDDE5E11F}" destId="{9DDFCBCD-AC69-40CF-9B09-DB35F3B63EEA}" srcOrd="5" destOrd="0" parTransId="{AB2AD14B-A7AF-43A5-B00C-186E528646F9}" sibTransId="{EF21F9A9-692C-431C-9AFF-99AC985D37F7}"/>
    <dgm:cxn modelId="{8669C3D0-0F50-44E5-A501-B952D225E9A9}" srcId="{C841F76A-25C8-4F3D-9D32-1C6DDDE5E11F}" destId="{E6048971-D5E2-4AC9-AB82-EF9AFDF44584}" srcOrd="3" destOrd="0" parTransId="{D22661B4-ABF8-4368-BD37-ACC14DD89E76}" sibTransId="{6DFD9CD6-FC94-4E7F-B958-BBCBE4F2978C}"/>
    <dgm:cxn modelId="{9D12A6D9-FB61-46DE-9146-4F68988BE481}" type="presOf" srcId="{AB0626A7-86CA-4374-9859-0BC937267577}" destId="{1CC661C6-E8C5-4F7C-9FF8-8D82D59E1F39}" srcOrd="0" destOrd="0" presId="urn:microsoft.com/office/officeart/2005/8/layout/default"/>
    <dgm:cxn modelId="{766A3EDE-C4FE-4CDD-B6C4-D5A517114C84}" srcId="{C841F76A-25C8-4F3D-9D32-1C6DDDE5E11F}" destId="{B5A2F277-262F-4578-9C9A-9B9A89C1DE5A}" srcOrd="7" destOrd="0" parTransId="{1E78AC63-AE01-4E69-B146-A3232394F505}" sibTransId="{6BBB3EF0-4845-49F3-BEDC-9AFF814543E7}"/>
    <dgm:cxn modelId="{7E08B9F9-148D-4800-9EE1-7AAE058432E1}" type="presOf" srcId="{76A1F763-947A-4686-8BBA-211AB780F719}" destId="{9CE0624B-CB5F-493A-811B-7A511B9345DA}" srcOrd="0" destOrd="0" presId="urn:microsoft.com/office/officeart/2005/8/layout/default"/>
    <dgm:cxn modelId="{429E4632-5754-4321-8059-0960C1FB4D03}" type="presParOf" srcId="{10676381-C00E-4A40-B849-2935514437FF}" destId="{9CE0624B-CB5F-493A-811B-7A511B9345DA}" srcOrd="0" destOrd="0" presId="urn:microsoft.com/office/officeart/2005/8/layout/default"/>
    <dgm:cxn modelId="{88424831-B820-45AD-8117-137115F811E0}" type="presParOf" srcId="{10676381-C00E-4A40-B849-2935514437FF}" destId="{9C111E99-C23D-4CDD-BB90-1917E40AFF22}" srcOrd="1" destOrd="0" presId="urn:microsoft.com/office/officeart/2005/8/layout/default"/>
    <dgm:cxn modelId="{A2EEB599-D9CF-4DB8-9AE5-89512DC8245C}" type="presParOf" srcId="{10676381-C00E-4A40-B849-2935514437FF}" destId="{1CBA81E0-F79F-47EC-9579-BEFBD7F0A8CA}" srcOrd="2" destOrd="0" presId="urn:microsoft.com/office/officeart/2005/8/layout/default"/>
    <dgm:cxn modelId="{23154BB0-1044-4AED-B3BB-0C234FC2A8FA}" type="presParOf" srcId="{10676381-C00E-4A40-B849-2935514437FF}" destId="{9EDA733E-1FA6-4CD8-9244-E822F57F91A8}" srcOrd="3" destOrd="0" presId="urn:microsoft.com/office/officeart/2005/8/layout/default"/>
    <dgm:cxn modelId="{68094C6C-853B-42A8-82CF-5BB85683DA77}" type="presParOf" srcId="{10676381-C00E-4A40-B849-2935514437FF}" destId="{1CC661C6-E8C5-4F7C-9FF8-8D82D59E1F39}" srcOrd="4" destOrd="0" presId="urn:microsoft.com/office/officeart/2005/8/layout/default"/>
    <dgm:cxn modelId="{8E65F392-E292-4C80-867D-D4655444D73F}" type="presParOf" srcId="{10676381-C00E-4A40-B849-2935514437FF}" destId="{432B8EC4-B6EC-4DD6-90F7-1281DD8B906B}" srcOrd="5" destOrd="0" presId="urn:microsoft.com/office/officeart/2005/8/layout/default"/>
    <dgm:cxn modelId="{3B3215F7-F44C-4F57-AA88-F9C75548E3A5}" type="presParOf" srcId="{10676381-C00E-4A40-B849-2935514437FF}" destId="{98241C60-224B-44C0-A501-5ABAC8F0E897}" srcOrd="6" destOrd="0" presId="urn:microsoft.com/office/officeart/2005/8/layout/default"/>
    <dgm:cxn modelId="{692A7A9A-8649-4B8F-A078-5309A3B106F4}" type="presParOf" srcId="{10676381-C00E-4A40-B849-2935514437FF}" destId="{23A86C98-CC83-44FD-982C-E9F84B240646}" srcOrd="7" destOrd="0" presId="urn:microsoft.com/office/officeart/2005/8/layout/default"/>
    <dgm:cxn modelId="{7815F48B-1275-4BA4-933B-57068D577F70}" type="presParOf" srcId="{10676381-C00E-4A40-B849-2935514437FF}" destId="{FC9EBE86-8B5B-4644-B5CD-9E435D0526A5}" srcOrd="8" destOrd="0" presId="urn:microsoft.com/office/officeart/2005/8/layout/default"/>
    <dgm:cxn modelId="{69C007CF-E64C-4647-94A8-33E998362164}" type="presParOf" srcId="{10676381-C00E-4A40-B849-2935514437FF}" destId="{207D0EFF-272D-4EA0-9C4A-224C923DC000}" srcOrd="9" destOrd="0" presId="urn:microsoft.com/office/officeart/2005/8/layout/default"/>
    <dgm:cxn modelId="{12A11758-EB78-4451-9A95-99F6204B3435}" type="presParOf" srcId="{10676381-C00E-4A40-B849-2935514437FF}" destId="{50AD5BD4-6908-4B84-8717-A28107DA2639}" srcOrd="10" destOrd="0" presId="urn:microsoft.com/office/officeart/2005/8/layout/default"/>
    <dgm:cxn modelId="{CD1F9C85-0218-4775-B51D-8E88ECA45CA0}" type="presParOf" srcId="{10676381-C00E-4A40-B849-2935514437FF}" destId="{93315155-D363-4BD9-920D-839EF6F4C96C}" srcOrd="11" destOrd="0" presId="urn:microsoft.com/office/officeart/2005/8/layout/default"/>
    <dgm:cxn modelId="{A259E01E-398C-49DD-AC19-79E4E205173F}" type="presParOf" srcId="{10676381-C00E-4A40-B849-2935514437FF}" destId="{27B96881-3145-45DE-B5B7-33180AB67127}" srcOrd="12" destOrd="0" presId="urn:microsoft.com/office/officeart/2005/8/layout/default"/>
    <dgm:cxn modelId="{FC9E9D61-C38C-4FF5-A879-734C673ED32F}" type="presParOf" srcId="{10676381-C00E-4A40-B849-2935514437FF}" destId="{3AF88424-EE37-49BD-A828-421443747BB6}" srcOrd="13" destOrd="0" presId="urn:microsoft.com/office/officeart/2005/8/layout/default"/>
    <dgm:cxn modelId="{ECA9CCBC-C022-4BFA-8776-BF4DA996B7E0}" type="presParOf" srcId="{10676381-C00E-4A40-B849-2935514437FF}" destId="{46F77D64-2603-4DF0-92F5-135114067C54}" srcOrd="14" destOrd="0" presId="urn:microsoft.com/office/officeart/2005/8/layout/default"/>
    <dgm:cxn modelId="{41995FB7-8434-4A15-B8EA-37FDDA74D8FA}" type="presParOf" srcId="{10676381-C00E-4A40-B849-2935514437FF}" destId="{F7ECE482-84E7-43B0-9E67-A1124E2B145E}" srcOrd="15" destOrd="0" presId="urn:microsoft.com/office/officeart/2005/8/layout/default"/>
    <dgm:cxn modelId="{5D98FCC9-AC2A-49B6-9407-025ACD7A2BE7}" type="presParOf" srcId="{10676381-C00E-4A40-B849-2935514437FF}" destId="{D01BD36D-7DB4-4BDC-BF36-CF8D332DDA3C}" srcOrd="16" destOrd="0" presId="urn:microsoft.com/office/officeart/2005/8/layout/default"/>
    <dgm:cxn modelId="{D3BBF8BB-D5AC-423C-BA7C-6A32303505A2}" type="presParOf" srcId="{10676381-C00E-4A40-B849-2935514437FF}" destId="{E365E4A3-5D23-45C1-AEF3-9C76F4F15E42}" srcOrd="17" destOrd="0" presId="urn:microsoft.com/office/officeart/2005/8/layout/default"/>
    <dgm:cxn modelId="{2910A522-A54E-4EB6-BE70-EB28FA6CFF23}" type="presParOf" srcId="{10676381-C00E-4A40-B849-2935514437FF}" destId="{073514B5-D573-426A-BFFA-94968E500429}"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701F7F-65A4-4606-9630-E23AC0695CF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DF6A5E75-1FDA-4343-B770-2D1F87E43295}">
      <dgm:prSet/>
      <dgm:spPr/>
      <dgm:t>
        <a:bodyPr/>
        <a:lstStyle/>
        <a:p>
          <a:r>
            <a:rPr lang="en-CA">
              <a:latin typeface="Times New Roman" panose="02020603050405020304" pitchFamily="18" charset="0"/>
              <a:cs typeface="Times New Roman" panose="02020603050405020304" pitchFamily="18" charset="0"/>
            </a:rPr>
            <a:t>Computerized Vehicle Inspection Test Centres</a:t>
          </a:r>
          <a:endParaRPr lang="en-US">
            <a:latin typeface="Times New Roman" panose="02020603050405020304" pitchFamily="18" charset="0"/>
            <a:cs typeface="Times New Roman" panose="02020603050405020304" pitchFamily="18" charset="0"/>
          </a:endParaRPr>
        </a:p>
      </dgm:t>
    </dgm:pt>
    <dgm:pt modelId="{305881E5-13FD-473A-8A38-7ACC4B15B6FD}" type="parTrans" cxnId="{C6D148E5-9D02-480F-BFDB-0BE00D9E7773}">
      <dgm:prSet/>
      <dgm:spPr/>
      <dgm:t>
        <a:bodyPr/>
        <a:lstStyle/>
        <a:p>
          <a:endParaRPr lang="en-US"/>
        </a:p>
      </dgm:t>
    </dgm:pt>
    <dgm:pt modelId="{EDF2E07C-5EA9-4351-BC48-6433415099B4}" type="sibTrans" cxnId="{C6D148E5-9D02-480F-BFDB-0BE00D9E7773}">
      <dgm:prSet/>
      <dgm:spPr/>
      <dgm:t>
        <a:bodyPr/>
        <a:lstStyle/>
        <a:p>
          <a:endParaRPr lang="en-US"/>
        </a:p>
      </dgm:t>
    </dgm:pt>
    <dgm:pt modelId="{C1848B92-5C67-4A5A-A6FB-1E27F100286D}">
      <dgm:prSet/>
      <dgm:spPr/>
      <dgm:t>
        <a:bodyPr/>
        <a:lstStyle/>
        <a:p>
          <a:r>
            <a:rPr lang="en-CA">
              <a:latin typeface="Times New Roman" panose="02020603050405020304" pitchFamily="18" charset="0"/>
              <a:cs typeface="Times New Roman" panose="02020603050405020304" pitchFamily="18" charset="0"/>
            </a:rPr>
            <a:t>Computer Base Driving Knowledge Test Centres</a:t>
          </a:r>
          <a:endParaRPr lang="en-US">
            <a:latin typeface="Times New Roman" panose="02020603050405020304" pitchFamily="18" charset="0"/>
            <a:cs typeface="Times New Roman" panose="02020603050405020304" pitchFamily="18" charset="0"/>
          </a:endParaRPr>
        </a:p>
      </dgm:t>
    </dgm:pt>
    <dgm:pt modelId="{E0607E4F-F00F-47C3-9F33-087C888A9B25}" type="parTrans" cxnId="{C93C82B7-8E96-4948-9A6B-288C102B7522}">
      <dgm:prSet/>
      <dgm:spPr/>
      <dgm:t>
        <a:bodyPr/>
        <a:lstStyle/>
        <a:p>
          <a:endParaRPr lang="en-US"/>
        </a:p>
      </dgm:t>
    </dgm:pt>
    <dgm:pt modelId="{B4CA2641-FF8D-4A9A-9816-97F291BB1C9D}" type="sibTrans" cxnId="{C93C82B7-8E96-4948-9A6B-288C102B7522}">
      <dgm:prSet/>
      <dgm:spPr/>
      <dgm:t>
        <a:bodyPr/>
        <a:lstStyle/>
        <a:p>
          <a:endParaRPr lang="en-US"/>
        </a:p>
      </dgm:t>
    </dgm:pt>
    <dgm:pt modelId="{83C7C240-5F18-4532-97F9-EB80873B8A4B}">
      <dgm:prSet/>
      <dgm:spPr/>
      <dgm:t>
        <a:bodyPr/>
        <a:lstStyle/>
        <a:p>
          <a:r>
            <a:rPr lang="en-CA">
              <a:latin typeface="Times New Roman" panose="02020603050405020304" pitchFamily="18" charset="0"/>
              <a:cs typeface="Times New Roman" panose="02020603050405020304" pitchFamily="18" charset="0"/>
            </a:rPr>
            <a:t>Issuance of Special permits and trade licences, </a:t>
          </a:r>
          <a:endParaRPr lang="en-US">
            <a:latin typeface="Times New Roman" panose="02020603050405020304" pitchFamily="18" charset="0"/>
            <a:cs typeface="Times New Roman" panose="02020603050405020304" pitchFamily="18" charset="0"/>
          </a:endParaRPr>
        </a:p>
      </dgm:t>
    </dgm:pt>
    <dgm:pt modelId="{B608670A-ED4A-406C-8EA3-506EEC8C5A35}" type="parTrans" cxnId="{E5C1F1BB-A340-40EE-818C-379711291D03}">
      <dgm:prSet/>
      <dgm:spPr/>
      <dgm:t>
        <a:bodyPr/>
        <a:lstStyle/>
        <a:p>
          <a:endParaRPr lang="en-US"/>
        </a:p>
      </dgm:t>
    </dgm:pt>
    <dgm:pt modelId="{0BF7374E-CA42-410A-97E9-2891673B1EE5}" type="sibTrans" cxnId="{E5C1F1BB-A340-40EE-818C-379711291D03}">
      <dgm:prSet/>
      <dgm:spPr/>
      <dgm:t>
        <a:bodyPr/>
        <a:lstStyle/>
        <a:p>
          <a:endParaRPr lang="en-US"/>
        </a:p>
      </dgm:t>
    </dgm:pt>
    <dgm:pt modelId="{7EFC51F0-FC2A-4F2E-82A5-ED151B89D3B3}">
      <dgm:prSet/>
      <dgm:spPr/>
      <dgm:t>
        <a:bodyPr/>
        <a:lstStyle/>
        <a:p>
          <a:r>
            <a:rPr lang="en-CA">
              <a:latin typeface="Times New Roman" panose="02020603050405020304" pitchFamily="18" charset="0"/>
              <a:cs typeface="Times New Roman" panose="02020603050405020304" pitchFamily="18" charset="0"/>
            </a:rPr>
            <a:t>Biometric Capture of Commercial Motorcycle and Tricycle Riders and issuance of riders cards for crime prevention</a:t>
          </a:r>
          <a:endParaRPr lang="en-US">
            <a:latin typeface="Times New Roman" panose="02020603050405020304" pitchFamily="18" charset="0"/>
            <a:cs typeface="Times New Roman" panose="02020603050405020304" pitchFamily="18" charset="0"/>
          </a:endParaRPr>
        </a:p>
      </dgm:t>
    </dgm:pt>
    <dgm:pt modelId="{668B1CFD-E741-45A8-8281-A28947485FAE}" type="parTrans" cxnId="{79F52B1C-9B1C-4B39-A1B5-9A9953C9AC5F}">
      <dgm:prSet/>
      <dgm:spPr/>
      <dgm:t>
        <a:bodyPr/>
        <a:lstStyle/>
        <a:p>
          <a:endParaRPr lang="en-US"/>
        </a:p>
      </dgm:t>
    </dgm:pt>
    <dgm:pt modelId="{DF96E16D-D02C-43B8-B2CB-3F640A10B1AA}" type="sibTrans" cxnId="{79F52B1C-9B1C-4B39-A1B5-9A9953C9AC5F}">
      <dgm:prSet/>
      <dgm:spPr/>
      <dgm:t>
        <a:bodyPr/>
        <a:lstStyle/>
        <a:p>
          <a:endParaRPr lang="en-US"/>
        </a:p>
      </dgm:t>
    </dgm:pt>
    <dgm:pt modelId="{7B8D7B32-DD91-463F-904D-26499728CBB4}">
      <dgm:prSet/>
      <dgm:spPr/>
      <dgm:t>
        <a:bodyPr/>
        <a:lstStyle/>
        <a:p>
          <a:r>
            <a:rPr lang="en-CA">
              <a:latin typeface="Times New Roman" panose="02020603050405020304" pitchFamily="18" charset="0"/>
              <a:cs typeface="Times New Roman" panose="02020603050405020304" pitchFamily="18" charset="0"/>
            </a:rPr>
            <a:t>Training and evaluation of professional / commercial drivers and issuing of professional driving certificate </a:t>
          </a:r>
          <a:endParaRPr lang="en-US">
            <a:latin typeface="Times New Roman" panose="02020603050405020304" pitchFamily="18" charset="0"/>
            <a:cs typeface="Times New Roman" panose="02020603050405020304" pitchFamily="18" charset="0"/>
          </a:endParaRPr>
        </a:p>
      </dgm:t>
    </dgm:pt>
    <dgm:pt modelId="{B1DF6146-F186-4624-BFEC-C041B1B4E355}" type="parTrans" cxnId="{41177AB6-B6D6-45B2-8115-92148545B376}">
      <dgm:prSet/>
      <dgm:spPr/>
      <dgm:t>
        <a:bodyPr/>
        <a:lstStyle/>
        <a:p>
          <a:endParaRPr lang="en-US"/>
        </a:p>
      </dgm:t>
    </dgm:pt>
    <dgm:pt modelId="{9CE82E1B-23B4-48F1-A8EC-414446A7A2A7}" type="sibTrans" cxnId="{41177AB6-B6D6-45B2-8115-92148545B376}">
      <dgm:prSet/>
      <dgm:spPr/>
      <dgm:t>
        <a:bodyPr/>
        <a:lstStyle/>
        <a:p>
          <a:endParaRPr lang="en-US"/>
        </a:p>
      </dgm:t>
    </dgm:pt>
    <dgm:pt modelId="{8B0E5043-9B42-4557-A5BB-4FBC63718447}">
      <dgm:prSet/>
      <dgm:spPr/>
      <dgm:t>
        <a:bodyPr/>
        <a:lstStyle/>
        <a:p>
          <a:r>
            <a:rPr lang="en-CA">
              <a:latin typeface="Times New Roman" panose="02020603050405020304" pitchFamily="18" charset="0"/>
              <a:cs typeface="Times New Roman" panose="02020603050405020304" pitchFamily="18" charset="0"/>
            </a:rPr>
            <a:t>Training of fleet operators and managers</a:t>
          </a:r>
          <a:endParaRPr lang="en-US">
            <a:latin typeface="Times New Roman" panose="02020603050405020304" pitchFamily="18" charset="0"/>
            <a:cs typeface="Times New Roman" panose="02020603050405020304" pitchFamily="18" charset="0"/>
          </a:endParaRPr>
        </a:p>
      </dgm:t>
    </dgm:pt>
    <dgm:pt modelId="{84F49C61-AF6B-48D5-84E1-7B5E1C4AD84B}" type="parTrans" cxnId="{199759B3-D392-4BD8-9EA0-D9F5AF552E74}">
      <dgm:prSet/>
      <dgm:spPr/>
      <dgm:t>
        <a:bodyPr/>
        <a:lstStyle/>
        <a:p>
          <a:endParaRPr lang="en-US"/>
        </a:p>
      </dgm:t>
    </dgm:pt>
    <dgm:pt modelId="{C6ADBDE6-A68C-4C55-8189-DD64BE11F506}" type="sibTrans" cxnId="{199759B3-D392-4BD8-9EA0-D9F5AF552E74}">
      <dgm:prSet/>
      <dgm:spPr/>
      <dgm:t>
        <a:bodyPr/>
        <a:lstStyle/>
        <a:p>
          <a:endParaRPr lang="en-US"/>
        </a:p>
      </dgm:t>
    </dgm:pt>
    <dgm:pt modelId="{85E4424E-E9CD-4C35-A16F-7AD5C0B2E0AF}">
      <dgm:prSet/>
      <dgm:spPr/>
      <dgm:t>
        <a:bodyPr/>
        <a:lstStyle/>
        <a:p>
          <a:r>
            <a:rPr lang="en-CA">
              <a:latin typeface="Times New Roman" panose="02020603050405020304" pitchFamily="18" charset="0"/>
              <a:cs typeface="Times New Roman" panose="02020603050405020304" pitchFamily="18" charset="0"/>
            </a:rPr>
            <a:t>Formulation of Road Safety Policy for companies </a:t>
          </a:r>
          <a:endParaRPr lang="en-US">
            <a:latin typeface="Times New Roman" panose="02020603050405020304" pitchFamily="18" charset="0"/>
            <a:cs typeface="Times New Roman" panose="02020603050405020304" pitchFamily="18" charset="0"/>
          </a:endParaRPr>
        </a:p>
      </dgm:t>
    </dgm:pt>
    <dgm:pt modelId="{E6150B75-B869-4043-B037-A8AE2E96372F}" type="parTrans" cxnId="{FE9EE132-2EC6-4554-8322-5578D6EA580A}">
      <dgm:prSet/>
      <dgm:spPr/>
      <dgm:t>
        <a:bodyPr/>
        <a:lstStyle/>
        <a:p>
          <a:endParaRPr lang="en-US"/>
        </a:p>
      </dgm:t>
    </dgm:pt>
    <dgm:pt modelId="{5305E338-58E9-4A00-A0FC-2A0242452D4F}" type="sibTrans" cxnId="{FE9EE132-2EC6-4554-8322-5578D6EA580A}">
      <dgm:prSet/>
      <dgm:spPr/>
      <dgm:t>
        <a:bodyPr/>
        <a:lstStyle/>
        <a:p>
          <a:endParaRPr lang="en-US"/>
        </a:p>
      </dgm:t>
    </dgm:pt>
    <dgm:pt modelId="{1FD9EAEF-0049-47DC-B761-2581096E27D9}">
      <dgm:prSet/>
      <dgm:spPr/>
      <dgm:t>
        <a:bodyPr/>
        <a:lstStyle/>
        <a:p>
          <a:r>
            <a:rPr lang="en-CA">
              <a:latin typeface="Times New Roman" panose="02020603050405020304" pitchFamily="18" charset="0"/>
              <a:cs typeface="Times New Roman" panose="02020603050405020304" pitchFamily="18" charset="0"/>
            </a:rPr>
            <a:t>Manual and Electronic enforcement of traffic offences and fine solutions on road taxes in the states and FCT </a:t>
          </a:r>
          <a:endParaRPr lang="en-US">
            <a:latin typeface="Times New Roman" panose="02020603050405020304" pitchFamily="18" charset="0"/>
            <a:cs typeface="Times New Roman" panose="02020603050405020304" pitchFamily="18" charset="0"/>
          </a:endParaRPr>
        </a:p>
      </dgm:t>
    </dgm:pt>
    <dgm:pt modelId="{9206C823-B50A-4345-8D0A-738BCDF06DB1}" type="parTrans" cxnId="{7D9B06E2-07D0-457E-B322-5329BE6D7745}">
      <dgm:prSet/>
      <dgm:spPr/>
      <dgm:t>
        <a:bodyPr/>
        <a:lstStyle/>
        <a:p>
          <a:endParaRPr lang="en-US"/>
        </a:p>
      </dgm:t>
    </dgm:pt>
    <dgm:pt modelId="{CF0F5463-ED22-484E-B0E1-1A13BFD0001C}" type="sibTrans" cxnId="{7D9B06E2-07D0-457E-B322-5329BE6D7745}">
      <dgm:prSet/>
      <dgm:spPr/>
      <dgm:t>
        <a:bodyPr/>
        <a:lstStyle/>
        <a:p>
          <a:endParaRPr lang="en-US"/>
        </a:p>
      </dgm:t>
    </dgm:pt>
    <dgm:pt modelId="{29F691CE-D0F7-4ADC-8401-4542A95F34F8}" type="pres">
      <dgm:prSet presAssocID="{36701F7F-65A4-4606-9630-E23AC0695CF3}" presName="diagram" presStyleCnt="0">
        <dgm:presLayoutVars>
          <dgm:dir/>
          <dgm:resizeHandles val="exact"/>
        </dgm:presLayoutVars>
      </dgm:prSet>
      <dgm:spPr/>
    </dgm:pt>
    <dgm:pt modelId="{6355F888-F706-4B47-BECE-974B4C86132C}" type="pres">
      <dgm:prSet presAssocID="{DF6A5E75-1FDA-4343-B770-2D1F87E43295}" presName="node" presStyleLbl="node1" presStyleIdx="0" presStyleCnt="8">
        <dgm:presLayoutVars>
          <dgm:bulletEnabled val="1"/>
        </dgm:presLayoutVars>
      </dgm:prSet>
      <dgm:spPr/>
    </dgm:pt>
    <dgm:pt modelId="{2C4E9178-0560-43DF-A0A3-59C58546807D}" type="pres">
      <dgm:prSet presAssocID="{EDF2E07C-5EA9-4351-BC48-6433415099B4}" presName="sibTrans" presStyleCnt="0"/>
      <dgm:spPr/>
    </dgm:pt>
    <dgm:pt modelId="{5CBBE5F1-6CE9-46B8-9801-38DFF97F2D90}" type="pres">
      <dgm:prSet presAssocID="{C1848B92-5C67-4A5A-A6FB-1E27F100286D}" presName="node" presStyleLbl="node1" presStyleIdx="1" presStyleCnt="8">
        <dgm:presLayoutVars>
          <dgm:bulletEnabled val="1"/>
        </dgm:presLayoutVars>
      </dgm:prSet>
      <dgm:spPr/>
    </dgm:pt>
    <dgm:pt modelId="{B903673A-CA86-4B31-A920-29B9EA3B32EC}" type="pres">
      <dgm:prSet presAssocID="{B4CA2641-FF8D-4A9A-9816-97F291BB1C9D}" presName="sibTrans" presStyleCnt="0"/>
      <dgm:spPr/>
    </dgm:pt>
    <dgm:pt modelId="{97D0FF7B-86EF-497A-88B5-88BA8AB6E00F}" type="pres">
      <dgm:prSet presAssocID="{83C7C240-5F18-4532-97F9-EB80873B8A4B}" presName="node" presStyleLbl="node1" presStyleIdx="2" presStyleCnt="8">
        <dgm:presLayoutVars>
          <dgm:bulletEnabled val="1"/>
        </dgm:presLayoutVars>
      </dgm:prSet>
      <dgm:spPr/>
    </dgm:pt>
    <dgm:pt modelId="{21526E34-34D4-48D2-A1B5-BEF067292F0E}" type="pres">
      <dgm:prSet presAssocID="{0BF7374E-CA42-410A-97E9-2891673B1EE5}" presName="sibTrans" presStyleCnt="0"/>
      <dgm:spPr/>
    </dgm:pt>
    <dgm:pt modelId="{9086DB64-245D-4DDA-AD95-AB8799D5939B}" type="pres">
      <dgm:prSet presAssocID="{7EFC51F0-FC2A-4F2E-82A5-ED151B89D3B3}" presName="node" presStyleLbl="node1" presStyleIdx="3" presStyleCnt="8">
        <dgm:presLayoutVars>
          <dgm:bulletEnabled val="1"/>
        </dgm:presLayoutVars>
      </dgm:prSet>
      <dgm:spPr/>
    </dgm:pt>
    <dgm:pt modelId="{FB3AFFB4-D99E-4207-AE81-3C6C15D1775E}" type="pres">
      <dgm:prSet presAssocID="{DF96E16D-D02C-43B8-B2CB-3F640A10B1AA}" presName="sibTrans" presStyleCnt="0"/>
      <dgm:spPr/>
    </dgm:pt>
    <dgm:pt modelId="{801CC7BB-C2C9-41BB-A4D4-DCAA14B6176F}" type="pres">
      <dgm:prSet presAssocID="{7B8D7B32-DD91-463F-904D-26499728CBB4}" presName="node" presStyleLbl="node1" presStyleIdx="4" presStyleCnt="8">
        <dgm:presLayoutVars>
          <dgm:bulletEnabled val="1"/>
        </dgm:presLayoutVars>
      </dgm:prSet>
      <dgm:spPr/>
    </dgm:pt>
    <dgm:pt modelId="{C8D2D96D-67E8-4F89-940F-83BAF632EA4D}" type="pres">
      <dgm:prSet presAssocID="{9CE82E1B-23B4-48F1-A8EC-414446A7A2A7}" presName="sibTrans" presStyleCnt="0"/>
      <dgm:spPr/>
    </dgm:pt>
    <dgm:pt modelId="{2DB6A0F1-F27D-423E-B58F-11F60D49DB4E}" type="pres">
      <dgm:prSet presAssocID="{8B0E5043-9B42-4557-A5BB-4FBC63718447}" presName="node" presStyleLbl="node1" presStyleIdx="5" presStyleCnt="8">
        <dgm:presLayoutVars>
          <dgm:bulletEnabled val="1"/>
        </dgm:presLayoutVars>
      </dgm:prSet>
      <dgm:spPr/>
    </dgm:pt>
    <dgm:pt modelId="{6D67EBE4-C59E-44DE-AA6C-DD9DC3910D53}" type="pres">
      <dgm:prSet presAssocID="{C6ADBDE6-A68C-4C55-8189-DD64BE11F506}" presName="sibTrans" presStyleCnt="0"/>
      <dgm:spPr/>
    </dgm:pt>
    <dgm:pt modelId="{FBB50922-7873-47D1-8D3A-66DF4C9D2B1A}" type="pres">
      <dgm:prSet presAssocID="{85E4424E-E9CD-4C35-A16F-7AD5C0B2E0AF}" presName="node" presStyleLbl="node1" presStyleIdx="6" presStyleCnt="8">
        <dgm:presLayoutVars>
          <dgm:bulletEnabled val="1"/>
        </dgm:presLayoutVars>
      </dgm:prSet>
      <dgm:spPr/>
    </dgm:pt>
    <dgm:pt modelId="{D47356DE-AEE0-4A17-8C43-A17941F65912}" type="pres">
      <dgm:prSet presAssocID="{5305E338-58E9-4A00-A0FC-2A0242452D4F}" presName="sibTrans" presStyleCnt="0"/>
      <dgm:spPr/>
    </dgm:pt>
    <dgm:pt modelId="{C4E7C746-9521-4AE5-8CBD-40D76AE54B3F}" type="pres">
      <dgm:prSet presAssocID="{1FD9EAEF-0049-47DC-B761-2581096E27D9}" presName="node" presStyleLbl="node1" presStyleIdx="7" presStyleCnt="8">
        <dgm:presLayoutVars>
          <dgm:bulletEnabled val="1"/>
        </dgm:presLayoutVars>
      </dgm:prSet>
      <dgm:spPr/>
    </dgm:pt>
  </dgm:ptLst>
  <dgm:cxnLst>
    <dgm:cxn modelId="{79F52B1C-9B1C-4B39-A1B5-9A9953C9AC5F}" srcId="{36701F7F-65A4-4606-9630-E23AC0695CF3}" destId="{7EFC51F0-FC2A-4F2E-82A5-ED151B89D3B3}" srcOrd="3" destOrd="0" parTransId="{668B1CFD-E741-45A8-8281-A28947485FAE}" sibTransId="{DF96E16D-D02C-43B8-B2CB-3F640A10B1AA}"/>
    <dgm:cxn modelId="{0E53601C-891E-47B4-91D4-95BD116C1EF5}" type="presOf" srcId="{8B0E5043-9B42-4557-A5BB-4FBC63718447}" destId="{2DB6A0F1-F27D-423E-B58F-11F60D49DB4E}" srcOrd="0" destOrd="0" presId="urn:microsoft.com/office/officeart/2005/8/layout/default"/>
    <dgm:cxn modelId="{FE9EE132-2EC6-4554-8322-5578D6EA580A}" srcId="{36701F7F-65A4-4606-9630-E23AC0695CF3}" destId="{85E4424E-E9CD-4C35-A16F-7AD5C0B2E0AF}" srcOrd="6" destOrd="0" parTransId="{E6150B75-B869-4043-B037-A8AE2E96372F}" sibTransId="{5305E338-58E9-4A00-A0FC-2A0242452D4F}"/>
    <dgm:cxn modelId="{86216769-2DA8-4F9C-A60D-BF0DBABBCADE}" type="presOf" srcId="{83C7C240-5F18-4532-97F9-EB80873B8A4B}" destId="{97D0FF7B-86EF-497A-88B5-88BA8AB6E00F}" srcOrd="0" destOrd="0" presId="urn:microsoft.com/office/officeart/2005/8/layout/default"/>
    <dgm:cxn modelId="{999CF969-E7D3-4A3D-B421-5BE2CA37B91E}" type="presOf" srcId="{1FD9EAEF-0049-47DC-B761-2581096E27D9}" destId="{C4E7C746-9521-4AE5-8CBD-40D76AE54B3F}" srcOrd="0" destOrd="0" presId="urn:microsoft.com/office/officeart/2005/8/layout/default"/>
    <dgm:cxn modelId="{D1B5416A-4505-4C30-8B1B-A241D5CD1BA0}" type="presOf" srcId="{85E4424E-E9CD-4C35-A16F-7AD5C0B2E0AF}" destId="{FBB50922-7873-47D1-8D3A-66DF4C9D2B1A}" srcOrd="0" destOrd="0" presId="urn:microsoft.com/office/officeart/2005/8/layout/default"/>
    <dgm:cxn modelId="{ED06CC4C-D5FD-4AEC-99B0-A88B673CBA09}" type="presOf" srcId="{36701F7F-65A4-4606-9630-E23AC0695CF3}" destId="{29F691CE-D0F7-4ADC-8401-4542A95F34F8}" srcOrd="0" destOrd="0" presId="urn:microsoft.com/office/officeart/2005/8/layout/default"/>
    <dgm:cxn modelId="{51938D83-0FFA-4BB3-A38F-94E44837C4EA}" type="presOf" srcId="{DF6A5E75-1FDA-4343-B770-2D1F87E43295}" destId="{6355F888-F706-4B47-BECE-974B4C86132C}" srcOrd="0" destOrd="0" presId="urn:microsoft.com/office/officeart/2005/8/layout/default"/>
    <dgm:cxn modelId="{7AB4AE99-6CA2-4E69-A157-7DB117878A1E}" type="presOf" srcId="{7EFC51F0-FC2A-4F2E-82A5-ED151B89D3B3}" destId="{9086DB64-245D-4DDA-AD95-AB8799D5939B}" srcOrd="0" destOrd="0" presId="urn:microsoft.com/office/officeart/2005/8/layout/default"/>
    <dgm:cxn modelId="{199759B3-D392-4BD8-9EA0-D9F5AF552E74}" srcId="{36701F7F-65A4-4606-9630-E23AC0695CF3}" destId="{8B0E5043-9B42-4557-A5BB-4FBC63718447}" srcOrd="5" destOrd="0" parTransId="{84F49C61-AF6B-48D5-84E1-7B5E1C4AD84B}" sibTransId="{C6ADBDE6-A68C-4C55-8189-DD64BE11F506}"/>
    <dgm:cxn modelId="{41177AB6-B6D6-45B2-8115-92148545B376}" srcId="{36701F7F-65A4-4606-9630-E23AC0695CF3}" destId="{7B8D7B32-DD91-463F-904D-26499728CBB4}" srcOrd="4" destOrd="0" parTransId="{B1DF6146-F186-4624-BFEC-C041B1B4E355}" sibTransId="{9CE82E1B-23B4-48F1-A8EC-414446A7A2A7}"/>
    <dgm:cxn modelId="{C93C82B7-8E96-4948-9A6B-288C102B7522}" srcId="{36701F7F-65A4-4606-9630-E23AC0695CF3}" destId="{C1848B92-5C67-4A5A-A6FB-1E27F100286D}" srcOrd="1" destOrd="0" parTransId="{E0607E4F-F00F-47C3-9F33-087C888A9B25}" sibTransId="{B4CA2641-FF8D-4A9A-9816-97F291BB1C9D}"/>
    <dgm:cxn modelId="{E5C1F1BB-A340-40EE-818C-379711291D03}" srcId="{36701F7F-65A4-4606-9630-E23AC0695CF3}" destId="{83C7C240-5F18-4532-97F9-EB80873B8A4B}" srcOrd="2" destOrd="0" parTransId="{B608670A-ED4A-406C-8EA3-506EEC8C5A35}" sibTransId="{0BF7374E-CA42-410A-97E9-2891673B1EE5}"/>
    <dgm:cxn modelId="{7D9B06E2-07D0-457E-B322-5329BE6D7745}" srcId="{36701F7F-65A4-4606-9630-E23AC0695CF3}" destId="{1FD9EAEF-0049-47DC-B761-2581096E27D9}" srcOrd="7" destOrd="0" parTransId="{9206C823-B50A-4345-8D0A-738BCDF06DB1}" sibTransId="{CF0F5463-ED22-484E-B0E1-1A13BFD0001C}"/>
    <dgm:cxn modelId="{C6D148E5-9D02-480F-BFDB-0BE00D9E7773}" srcId="{36701F7F-65A4-4606-9630-E23AC0695CF3}" destId="{DF6A5E75-1FDA-4343-B770-2D1F87E43295}" srcOrd="0" destOrd="0" parTransId="{305881E5-13FD-473A-8A38-7ACC4B15B6FD}" sibTransId="{EDF2E07C-5EA9-4351-BC48-6433415099B4}"/>
    <dgm:cxn modelId="{B6A889EB-4F13-4361-836E-A5DF19517E10}" type="presOf" srcId="{7B8D7B32-DD91-463F-904D-26499728CBB4}" destId="{801CC7BB-C2C9-41BB-A4D4-DCAA14B6176F}" srcOrd="0" destOrd="0" presId="urn:microsoft.com/office/officeart/2005/8/layout/default"/>
    <dgm:cxn modelId="{84E749FD-F2B8-4722-81BC-85AAF3914BC5}" type="presOf" srcId="{C1848B92-5C67-4A5A-A6FB-1E27F100286D}" destId="{5CBBE5F1-6CE9-46B8-9801-38DFF97F2D90}" srcOrd="0" destOrd="0" presId="urn:microsoft.com/office/officeart/2005/8/layout/default"/>
    <dgm:cxn modelId="{EEA2149F-8C10-460F-9EDC-81029B729C45}" type="presParOf" srcId="{29F691CE-D0F7-4ADC-8401-4542A95F34F8}" destId="{6355F888-F706-4B47-BECE-974B4C86132C}" srcOrd="0" destOrd="0" presId="urn:microsoft.com/office/officeart/2005/8/layout/default"/>
    <dgm:cxn modelId="{0BD6F932-577C-4B18-AE98-C07944A2D9DC}" type="presParOf" srcId="{29F691CE-D0F7-4ADC-8401-4542A95F34F8}" destId="{2C4E9178-0560-43DF-A0A3-59C58546807D}" srcOrd="1" destOrd="0" presId="urn:microsoft.com/office/officeart/2005/8/layout/default"/>
    <dgm:cxn modelId="{69532033-D0EE-4BF4-9A5A-42174A3512D4}" type="presParOf" srcId="{29F691CE-D0F7-4ADC-8401-4542A95F34F8}" destId="{5CBBE5F1-6CE9-46B8-9801-38DFF97F2D90}" srcOrd="2" destOrd="0" presId="urn:microsoft.com/office/officeart/2005/8/layout/default"/>
    <dgm:cxn modelId="{4371C41E-7FB9-4091-94A0-032FEC27B276}" type="presParOf" srcId="{29F691CE-D0F7-4ADC-8401-4542A95F34F8}" destId="{B903673A-CA86-4B31-A920-29B9EA3B32EC}" srcOrd="3" destOrd="0" presId="urn:microsoft.com/office/officeart/2005/8/layout/default"/>
    <dgm:cxn modelId="{EDC8CF93-B8EA-4122-AA8C-6053061C80DE}" type="presParOf" srcId="{29F691CE-D0F7-4ADC-8401-4542A95F34F8}" destId="{97D0FF7B-86EF-497A-88B5-88BA8AB6E00F}" srcOrd="4" destOrd="0" presId="urn:microsoft.com/office/officeart/2005/8/layout/default"/>
    <dgm:cxn modelId="{7F6A9062-E659-464C-B60F-046DED043515}" type="presParOf" srcId="{29F691CE-D0F7-4ADC-8401-4542A95F34F8}" destId="{21526E34-34D4-48D2-A1B5-BEF067292F0E}" srcOrd="5" destOrd="0" presId="urn:microsoft.com/office/officeart/2005/8/layout/default"/>
    <dgm:cxn modelId="{B7D9CE95-E89F-4FAA-85E7-BB3E8ED45A5F}" type="presParOf" srcId="{29F691CE-D0F7-4ADC-8401-4542A95F34F8}" destId="{9086DB64-245D-4DDA-AD95-AB8799D5939B}" srcOrd="6" destOrd="0" presId="urn:microsoft.com/office/officeart/2005/8/layout/default"/>
    <dgm:cxn modelId="{18003C9F-DCB0-4765-986C-D718032C50A7}" type="presParOf" srcId="{29F691CE-D0F7-4ADC-8401-4542A95F34F8}" destId="{FB3AFFB4-D99E-4207-AE81-3C6C15D1775E}" srcOrd="7" destOrd="0" presId="urn:microsoft.com/office/officeart/2005/8/layout/default"/>
    <dgm:cxn modelId="{406F4B35-CE63-461E-8178-113EC284AEDB}" type="presParOf" srcId="{29F691CE-D0F7-4ADC-8401-4542A95F34F8}" destId="{801CC7BB-C2C9-41BB-A4D4-DCAA14B6176F}" srcOrd="8" destOrd="0" presId="urn:microsoft.com/office/officeart/2005/8/layout/default"/>
    <dgm:cxn modelId="{052A0CEA-7C9C-4995-9C03-88166959EEE5}" type="presParOf" srcId="{29F691CE-D0F7-4ADC-8401-4542A95F34F8}" destId="{C8D2D96D-67E8-4F89-940F-83BAF632EA4D}" srcOrd="9" destOrd="0" presId="urn:microsoft.com/office/officeart/2005/8/layout/default"/>
    <dgm:cxn modelId="{C8669D90-AEC1-4A45-BB8D-257F5EB5EAF9}" type="presParOf" srcId="{29F691CE-D0F7-4ADC-8401-4542A95F34F8}" destId="{2DB6A0F1-F27D-423E-B58F-11F60D49DB4E}" srcOrd="10" destOrd="0" presId="urn:microsoft.com/office/officeart/2005/8/layout/default"/>
    <dgm:cxn modelId="{29A1E9AD-6900-4A2A-9D72-12C2BEA3EC51}" type="presParOf" srcId="{29F691CE-D0F7-4ADC-8401-4542A95F34F8}" destId="{6D67EBE4-C59E-44DE-AA6C-DD9DC3910D53}" srcOrd="11" destOrd="0" presId="urn:microsoft.com/office/officeart/2005/8/layout/default"/>
    <dgm:cxn modelId="{B8EBE391-FB17-417D-A87B-5FA652630650}" type="presParOf" srcId="{29F691CE-D0F7-4ADC-8401-4542A95F34F8}" destId="{FBB50922-7873-47D1-8D3A-66DF4C9D2B1A}" srcOrd="12" destOrd="0" presId="urn:microsoft.com/office/officeart/2005/8/layout/default"/>
    <dgm:cxn modelId="{FE65890A-7D0B-4E1B-B5A9-43E9F6D5AE0A}" type="presParOf" srcId="{29F691CE-D0F7-4ADC-8401-4542A95F34F8}" destId="{D47356DE-AEE0-4A17-8C43-A17941F65912}" srcOrd="13" destOrd="0" presId="urn:microsoft.com/office/officeart/2005/8/layout/default"/>
    <dgm:cxn modelId="{2AB57919-8AA8-4D7F-A40D-9FF394A4252D}" type="presParOf" srcId="{29F691CE-D0F7-4ADC-8401-4542A95F34F8}" destId="{C4E7C746-9521-4AE5-8CBD-40D76AE54B3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C74F3-A4C8-47A3-B9DA-A15143AF1E5A}">
      <dsp:nvSpPr>
        <dsp:cNvPr id="0" name=""/>
        <dsp:cNvSpPr/>
      </dsp:nvSpPr>
      <dsp:spPr>
        <a:xfrm>
          <a:off x="0" y="1835"/>
          <a:ext cx="70146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5E34E-D7B4-4A48-9464-DC7EC20C23C5}">
      <dsp:nvSpPr>
        <dsp:cNvPr id="0" name=""/>
        <dsp:cNvSpPr/>
      </dsp:nvSpPr>
      <dsp:spPr>
        <a:xfrm>
          <a:off x="0" y="1835"/>
          <a:ext cx="7014638" cy="117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latin typeface="Abadi" panose="020B0604020104020204" pitchFamily="34" charset="0"/>
              <a:cs typeface="Times New Roman" panose="02020603050405020304" pitchFamily="18" charset="0"/>
            </a:rPr>
            <a:t>AUSTRALIA: </a:t>
          </a:r>
          <a:r>
            <a:rPr lang="en-US" sz="1800" kern="1200" dirty="0">
              <a:latin typeface="Abadi" panose="020B0604020104020204" pitchFamily="34" charset="0"/>
              <a:cs typeface="Times New Roman" panose="02020603050405020304" pitchFamily="18" charset="0"/>
            </a:rPr>
            <a:t>All states and territories requires an annual vehicle registration fee to be paid in order to use a vehicle on public roads; the cost of which varies from state to state and is dependent on the type of vehicle.</a:t>
          </a:r>
        </a:p>
      </dsp:txBody>
      <dsp:txXfrm>
        <a:off x="0" y="1835"/>
        <a:ext cx="7014638" cy="1170004"/>
      </dsp:txXfrm>
    </dsp:sp>
    <dsp:sp modelId="{201115C6-76C2-4354-88CA-BD52052BA74E}">
      <dsp:nvSpPr>
        <dsp:cNvPr id="0" name=""/>
        <dsp:cNvSpPr/>
      </dsp:nvSpPr>
      <dsp:spPr>
        <a:xfrm>
          <a:off x="0" y="1171840"/>
          <a:ext cx="70146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B0B9A5-6D89-4341-A7CB-5716D8C7A8D5}">
      <dsp:nvSpPr>
        <dsp:cNvPr id="0" name=""/>
        <dsp:cNvSpPr/>
      </dsp:nvSpPr>
      <dsp:spPr>
        <a:xfrm>
          <a:off x="0" y="1171840"/>
          <a:ext cx="7007787" cy="1441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US" sz="1800" b="1" kern="1200" dirty="0">
              <a:latin typeface="Abadi" panose="020B0604020104020204" pitchFamily="34" charset="0"/>
              <a:cs typeface="Times New Roman" panose="02020603050405020304" pitchFamily="18" charset="0"/>
            </a:rPr>
            <a:t>BELGIUM: </a:t>
          </a:r>
          <a:r>
            <a:rPr lang="en-US" sz="1800" kern="1200" dirty="0">
              <a:latin typeface="Abadi" panose="020B0604020104020204" pitchFamily="34" charset="0"/>
              <a:cs typeface="Times New Roman" panose="02020603050405020304" pitchFamily="18" charset="0"/>
            </a:rPr>
            <a:t>Passenger cars pay registration fee based on the engine displacement and power output (degressive towards 2014 - 66% in 2012, 33% in 2013, 0% in 2014) and environmental criteria such as CO2 g/km output (increasingly towards 2014). The more CO2 g/km the car produces, the higher the fee will be.</a:t>
          </a:r>
        </a:p>
      </dsp:txBody>
      <dsp:txXfrm>
        <a:off x="0" y="1171840"/>
        <a:ext cx="7007787" cy="1441738"/>
      </dsp:txXfrm>
    </dsp:sp>
    <dsp:sp modelId="{A0B67CE4-9AFD-4AF9-84A8-D9BB5F3DD2C7}">
      <dsp:nvSpPr>
        <dsp:cNvPr id="0" name=""/>
        <dsp:cNvSpPr/>
      </dsp:nvSpPr>
      <dsp:spPr>
        <a:xfrm>
          <a:off x="0" y="2613578"/>
          <a:ext cx="70146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D0586-9063-4E69-8CB8-4DDCA27D60B0}">
      <dsp:nvSpPr>
        <dsp:cNvPr id="0" name=""/>
        <dsp:cNvSpPr/>
      </dsp:nvSpPr>
      <dsp:spPr>
        <a:xfrm>
          <a:off x="0" y="2613578"/>
          <a:ext cx="7014638" cy="1170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US" sz="1900" b="1" kern="1200" dirty="0">
              <a:latin typeface="Abadi" panose="020B0604020104020204" pitchFamily="34" charset="0"/>
              <a:cs typeface="Times New Roman" panose="02020603050405020304" pitchFamily="18" charset="0"/>
            </a:rPr>
            <a:t>BRAZIL: </a:t>
          </a:r>
          <a:r>
            <a:rPr lang="en-US" sz="1900" kern="1200" dirty="0">
              <a:latin typeface="Abadi" panose="020B0604020104020204" pitchFamily="34" charset="0"/>
              <a:cs typeface="Times New Roman" panose="02020603050405020304" pitchFamily="18" charset="0"/>
            </a:rPr>
            <a:t>In Brazil, the states may collect an annual Vehicle Licensing Fee which has a fixed value for each vehicle category determined by each state. In addition, each state may impose a Vehicle Property Tax, with a rate up to 4%.</a:t>
          </a:r>
        </a:p>
      </dsp:txBody>
      <dsp:txXfrm>
        <a:off x="0" y="2613578"/>
        <a:ext cx="7014638" cy="1170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67DDA-0977-4383-A58F-F4C47EB66F61}">
      <dsp:nvSpPr>
        <dsp:cNvPr id="0" name=""/>
        <dsp:cNvSpPr/>
      </dsp:nvSpPr>
      <dsp:spPr>
        <a:xfrm>
          <a:off x="0" y="128824"/>
          <a:ext cx="3329285" cy="19975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badi" panose="020B0604020104020204" pitchFamily="34" charset="0"/>
              <a:cs typeface="Times New Roman" panose="02020603050405020304" pitchFamily="18" charset="0"/>
            </a:rPr>
            <a:t>GERMANY</a:t>
          </a:r>
          <a:r>
            <a:rPr lang="it-IT" sz="1800" b="1" kern="1200" dirty="0">
              <a:latin typeface="Abadi" panose="020B0604020104020204" pitchFamily="34" charset="0"/>
              <a:cs typeface="Times New Roman" panose="02020603050405020304" pitchFamily="18" charset="0"/>
            </a:rPr>
            <a:t>: </a:t>
          </a:r>
          <a:r>
            <a:rPr lang="en-US" sz="1800" kern="1200" dirty="0">
              <a:latin typeface="Abadi" panose="020B0604020104020204" pitchFamily="34" charset="0"/>
              <a:cs typeface="Times New Roman" panose="02020603050405020304" pitchFamily="18" charset="0"/>
            </a:rPr>
            <a:t>In Germany, the Motor Vehicle Tax is an annual tax on all vehicles.</a:t>
          </a:r>
        </a:p>
      </dsp:txBody>
      <dsp:txXfrm>
        <a:off x="0" y="128824"/>
        <a:ext cx="3329285" cy="1997571"/>
      </dsp:txXfrm>
    </dsp:sp>
    <dsp:sp modelId="{7A44319B-F99C-45C3-87E7-3F006C827843}">
      <dsp:nvSpPr>
        <dsp:cNvPr id="0" name=""/>
        <dsp:cNvSpPr/>
      </dsp:nvSpPr>
      <dsp:spPr>
        <a:xfrm>
          <a:off x="3663067" y="93387"/>
          <a:ext cx="3329285" cy="199757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badi" panose="020B0604020104020204" pitchFamily="34" charset="0"/>
              <a:cs typeface="Times New Roman" panose="02020603050405020304" pitchFamily="18" charset="0"/>
            </a:rPr>
            <a:t>HONG KONG: </a:t>
          </a:r>
          <a:r>
            <a:rPr lang="en-US" sz="1800" kern="1200" dirty="0">
              <a:latin typeface="Abadi" panose="020B0604020104020204" pitchFamily="34" charset="0"/>
              <a:cs typeface="Times New Roman" panose="02020603050405020304" pitchFamily="18" charset="0"/>
            </a:rPr>
            <a:t>In Hong Kong, the </a:t>
          </a:r>
          <a:r>
            <a:rPr lang="en-US" sz="1800" kern="1200" dirty="0" err="1">
              <a:latin typeface="Abadi" panose="020B0604020104020204" pitchFamily="34" charset="0"/>
              <a:cs typeface="Times New Roman" panose="02020603050405020304" pitchFamily="18" charset="0"/>
            </a:rPr>
            <a:t>licence</a:t>
          </a:r>
          <a:r>
            <a:rPr lang="en-US" sz="1800" kern="1200" dirty="0">
              <a:latin typeface="Abadi" panose="020B0604020104020204" pitchFamily="34" charset="0"/>
              <a:cs typeface="Times New Roman" panose="02020603050405020304" pitchFamily="18" charset="0"/>
            </a:rPr>
            <a:t> fee is according to the category (passenger cars, goods vehicles, taxis, </a:t>
          </a:r>
          <a:r>
            <a:rPr lang="en-US" sz="1800" kern="1200" dirty="0" err="1">
              <a:latin typeface="Abadi" panose="020B0604020104020204" pitchFamily="34" charset="0"/>
              <a:cs typeface="Times New Roman" panose="02020603050405020304" pitchFamily="18" charset="0"/>
            </a:rPr>
            <a:t>etc</a:t>
          </a:r>
          <a:r>
            <a:rPr lang="en-US" sz="1800" kern="1200" dirty="0">
              <a:latin typeface="Abadi" panose="020B0604020104020204" pitchFamily="34" charset="0"/>
              <a:cs typeface="Times New Roman" panose="02020603050405020304" pitchFamily="18" charset="0"/>
            </a:rPr>
            <a:t>) of the vehicle first.</a:t>
          </a:r>
        </a:p>
      </dsp:txBody>
      <dsp:txXfrm>
        <a:off x="3663067" y="93387"/>
        <a:ext cx="3329285" cy="1997571"/>
      </dsp:txXfrm>
    </dsp:sp>
    <dsp:sp modelId="{BB3F3FB7-0A98-494C-B462-4384AEFCB5B3}">
      <dsp:nvSpPr>
        <dsp:cNvPr id="0" name=""/>
        <dsp:cNvSpPr/>
      </dsp:nvSpPr>
      <dsp:spPr>
        <a:xfrm>
          <a:off x="853" y="2423887"/>
          <a:ext cx="3329285" cy="199757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badi" panose="020B0604020104020204" pitchFamily="34" charset="0"/>
              <a:cs typeface="Times New Roman" panose="02020603050405020304" pitchFamily="18" charset="0"/>
            </a:rPr>
            <a:t>HUNGARY: </a:t>
          </a:r>
          <a:r>
            <a:rPr lang="en-US" sz="1600" kern="1200" dirty="0">
              <a:latin typeface="Abadi" panose="020B0604020104020204" pitchFamily="34" charset="0"/>
              <a:cs typeface="Times New Roman" panose="02020603050405020304" pitchFamily="18" charset="0"/>
            </a:rPr>
            <a:t>In Hungary, since 2009, this tax is based on the vehicle’s engine performance and the vehicle age. Before this so – called performance tax, this tax was based on the vehicle weight and unofficially it was called a weight tax.</a:t>
          </a:r>
        </a:p>
      </dsp:txBody>
      <dsp:txXfrm>
        <a:off x="853" y="2423887"/>
        <a:ext cx="3329285" cy="1997571"/>
      </dsp:txXfrm>
    </dsp:sp>
    <dsp:sp modelId="{E067D599-91E3-478E-81D4-A9768E8A6DD2}">
      <dsp:nvSpPr>
        <dsp:cNvPr id="0" name=""/>
        <dsp:cNvSpPr/>
      </dsp:nvSpPr>
      <dsp:spPr>
        <a:xfrm>
          <a:off x="3663067" y="2423887"/>
          <a:ext cx="3329285" cy="199757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badi" panose="020B0604020104020204" pitchFamily="34" charset="0"/>
              <a:cs typeface="Times New Roman" panose="02020603050405020304" pitchFamily="18" charset="0"/>
            </a:rPr>
            <a:t>INDIA: </a:t>
          </a:r>
          <a:r>
            <a:rPr lang="en-US" sz="1600" kern="1200" dirty="0">
              <a:latin typeface="Abadi" panose="020B0604020104020204" pitchFamily="34" charset="0"/>
              <a:cs typeface="Times New Roman" panose="02020603050405020304" pitchFamily="18" charset="0"/>
            </a:rPr>
            <a:t>In India, road tax is imposed by the respective state governments (lifetime and also annual for commercial vehicles) also, further there could be toll for specific usage of roads (charge depends on distance, type, </a:t>
          </a:r>
          <a:r>
            <a:rPr lang="en-US" sz="1600" kern="1200" dirty="0" err="1">
              <a:latin typeface="Abadi" panose="020B0604020104020204" pitchFamily="34" charset="0"/>
              <a:cs typeface="Times New Roman" panose="02020603050405020304" pitchFamily="18" charset="0"/>
            </a:rPr>
            <a:t>etc</a:t>
          </a:r>
          <a:r>
            <a:rPr lang="en-US" sz="1600" kern="1200" dirty="0">
              <a:latin typeface="Abadi" panose="020B0604020104020204" pitchFamily="34" charset="0"/>
              <a:cs typeface="Times New Roman" panose="02020603050405020304" pitchFamily="18" charset="0"/>
            </a:rPr>
            <a:t>). Each state has different rules and regulations for charging the road tax.</a:t>
          </a:r>
        </a:p>
      </dsp:txBody>
      <dsp:txXfrm>
        <a:off x="3663067" y="2423887"/>
        <a:ext cx="3329285" cy="1997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E564D-0A28-4D5A-9733-8E02821FB2F4}">
      <dsp:nvSpPr>
        <dsp:cNvPr id="0" name=""/>
        <dsp:cNvSpPr/>
      </dsp:nvSpPr>
      <dsp:spPr>
        <a:xfrm>
          <a:off x="0" y="1842"/>
          <a:ext cx="662050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746E956-D4BE-4D57-BECD-754398BB1B72}">
      <dsp:nvSpPr>
        <dsp:cNvPr id="0" name=""/>
        <dsp:cNvSpPr/>
      </dsp:nvSpPr>
      <dsp:spPr>
        <a:xfrm>
          <a:off x="0" y="1842"/>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kern="1200" dirty="0">
              <a:latin typeface="Abadi" panose="020B0604020104020204" pitchFamily="34" charset="0"/>
              <a:cs typeface="Times New Roman" panose="02020603050405020304" pitchFamily="18" charset="0"/>
            </a:rPr>
            <a:t>NETHERLANDS:</a:t>
          </a:r>
          <a:r>
            <a:rPr lang="en-US" sz="2100" kern="1200" dirty="0">
              <a:latin typeface="Abadi" panose="020B0604020104020204" pitchFamily="34" charset="0"/>
              <a:cs typeface="Times New Roman" panose="02020603050405020304" pitchFamily="18" charset="0"/>
            </a:rPr>
            <a:t> In Netherlands, a tax is applied to the vehicle based on its weight and fuel type, and the region. Electric vehicles and classic cars over forty years old are exempted from road tax.</a:t>
          </a:r>
        </a:p>
      </dsp:txBody>
      <dsp:txXfrm>
        <a:off x="0" y="1842"/>
        <a:ext cx="6620505" cy="1256441"/>
      </dsp:txXfrm>
    </dsp:sp>
    <dsp:sp modelId="{8BB97363-F773-41F0-ABF2-9222F81A2FB1}">
      <dsp:nvSpPr>
        <dsp:cNvPr id="0" name=""/>
        <dsp:cNvSpPr/>
      </dsp:nvSpPr>
      <dsp:spPr>
        <a:xfrm>
          <a:off x="0" y="1258284"/>
          <a:ext cx="662050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D1D83F6-5F25-41C8-B4A5-BDFE452C2782}">
      <dsp:nvSpPr>
        <dsp:cNvPr id="0" name=""/>
        <dsp:cNvSpPr/>
      </dsp:nvSpPr>
      <dsp:spPr>
        <a:xfrm>
          <a:off x="0" y="1258284"/>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kern="1200" dirty="0">
              <a:latin typeface="Abadi" panose="020B0604020104020204" pitchFamily="34" charset="0"/>
              <a:cs typeface="Times New Roman" panose="02020603050405020304" pitchFamily="18" charset="0"/>
            </a:rPr>
            <a:t>UNITED KINGDOM</a:t>
          </a:r>
          <a:r>
            <a:rPr lang="it-IT" sz="2100" b="1" kern="1200" dirty="0">
              <a:latin typeface="Abadi" panose="020B0604020104020204" pitchFamily="34" charset="0"/>
              <a:cs typeface="Times New Roman" panose="02020603050405020304" pitchFamily="18" charset="0"/>
            </a:rPr>
            <a:t>: </a:t>
          </a:r>
          <a:r>
            <a:rPr lang="en-US" sz="2100" kern="1200" dirty="0">
              <a:latin typeface="Abadi" panose="020B0604020104020204" pitchFamily="34" charset="0"/>
              <a:cs typeface="Times New Roman" panose="02020603050405020304" pitchFamily="18" charset="0"/>
            </a:rPr>
            <a:t>In the United Kingdom it is a requirement to pay ’Vehicle Excise Duty’ which is paid annually to the government for a vehicle </a:t>
          </a:r>
          <a:r>
            <a:rPr lang="en-US" sz="2100" kern="1200" dirty="0" err="1">
              <a:latin typeface="Abadi" panose="020B0604020104020204" pitchFamily="34" charset="0"/>
              <a:cs typeface="Times New Roman" panose="02020603050405020304" pitchFamily="18" charset="0"/>
            </a:rPr>
            <a:t>licence</a:t>
          </a:r>
          <a:r>
            <a:rPr lang="en-US" sz="2100" kern="1200" dirty="0">
              <a:latin typeface="Abadi" panose="020B0604020104020204" pitchFamily="34" charset="0"/>
              <a:cs typeface="Times New Roman" panose="02020603050405020304" pitchFamily="18" charset="0"/>
            </a:rPr>
            <a:t>. </a:t>
          </a:r>
        </a:p>
      </dsp:txBody>
      <dsp:txXfrm>
        <a:off x="0" y="1258284"/>
        <a:ext cx="6620505" cy="1256441"/>
      </dsp:txXfrm>
    </dsp:sp>
    <dsp:sp modelId="{E5E9D6C1-7D94-4054-9146-63110C3F78C2}">
      <dsp:nvSpPr>
        <dsp:cNvPr id="0" name=""/>
        <dsp:cNvSpPr/>
      </dsp:nvSpPr>
      <dsp:spPr>
        <a:xfrm>
          <a:off x="0" y="2514725"/>
          <a:ext cx="662050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5CDAC98-80A2-4410-8B9B-BFC05DFD3CFE}">
      <dsp:nvSpPr>
        <dsp:cNvPr id="0" name=""/>
        <dsp:cNvSpPr/>
      </dsp:nvSpPr>
      <dsp:spPr>
        <a:xfrm>
          <a:off x="0" y="2514725"/>
          <a:ext cx="6620505" cy="1256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b="1" kern="1200" dirty="0">
              <a:latin typeface="Abadi" panose="020B0604020104020204" pitchFamily="34" charset="0"/>
              <a:cs typeface="Times New Roman" panose="02020603050405020304" pitchFamily="18" charset="0"/>
            </a:rPr>
            <a:t>UNITED STATES</a:t>
          </a:r>
          <a:r>
            <a:rPr lang="it-IT" sz="2100" b="1" kern="1200" dirty="0">
              <a:latin typeface="Abadi" panose="020B0604020104020204" pitchFamily="34" charset="0"/>
              <a:cs typeface="Times New Roman" panose="02020603050405020304" pitchFamily="18" charset="0"/>
            </a:rPr>
            <a:t>: </a:t>
          </a:r>
          <a:r>
            <a:rPr lang="en-US" sz="2100" kern="1200" dirty="0">
              <a:latin typeface="Abadi" panose="020B0604020104020204" pitchFamily="34" charset="0"/>
              <a:cs typeface="Times New Roman" panose="02020603050405020304" pitchFamily="18" charset="0"/>
            </a:rPr>
            <a:t>Each state requires an annual registration fee which varies from state to state. Additionally, in some states, counties and/or municipalities are allowed to also impose a vehicle tax.</a:t>
          </a:r>
        </a:p>
      </dsp:txBody>
      <dsp:txXfrm>
        <a:off x="0" y="2514725"/>
        <a:ext cx="6620505" cy="1256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1A50A5-7242-408D-9B87-012103F06659}">
      <dsp:nvSpPr>
        <dsp:cNvPr id="0" name=""/>
        <dsp:cNvSpPr/>
      </dsp:nvSpPr>
      <dsp:spPr>
        <a:xfrm>
          <a:off x="0" y="151159"/>
          <a:ext cx="6666833" cy="4212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Enhanced safety of lives and property on roads</a:t>
          </a:r>
          <a:endParaRPr lang="en-US" sz="1800" kern="1200" dirty="0">
            <a:latin typeface="Times New Roman" panose="02020603050405020304" pitchFamily="18" charset="0"/>
            <a:cs typeface="Times New Roman" panose="02020603050405020304" pitchFamily="18" charset="0"/>
          </a:endParaRPr>
        </a:p>
      </dsp:txBody>
      <dsp:txXfrm>
        <a:off x="20561" y="171720"/>
        <a:ext cx="6625711" cy="380078"/>
      </dsp:txXfrm>
    </dsp:sp>
    <dsp:sp modelId="{8E26D8E2-8A33-4299-865B-508C43A64732}">
      <dsp:nvSpPr>
        <dsp:cNvPr id="0" name=""/>
        <dsp:cNvSpPr/>
      </dsp:nvSpPr>
      <dsp:spPr>
        <a:xfrm>
          <a:off x="0" y="632255"/>
          <a:ext cx="6666833" cy="421200"/>
        </a:xfrm>
        <a:prstGeom prst="roundRect">
          <a:avLst/>
        </a:prstGeom>
        <a:gradFill rotWithShape="0">
          <a:gsLst>
            <a:gs pos="0">
              <a:schemeClr val="accent5">
                <a:hueOff val="-675854"/>
                <a:satOff val="-1742"/>
                <a:lumOff val="-1177"/>
                <a:alphaOff val="0"/>
                <a:satMod val="103000"/>
                <a:lumMod val="102000"/>
                <a:tint val="94000"/>
              </a:schemeClr>
            </a:gs>
            <a:gs pos="50000">
              <a:schemeClr val="accent5">
                <a:hueOff val="-675854"/>
                <a:satOff val="-1742"/>
                <a:lumOff val="-1177"/>
                <a:alphaOff val="0"/>
                <a:satMod val="110000"/>
                <a:lumMod val="100000"/>
                <a:shade val="100000"/>
              </a:schemeClr>
            </a:gs>
            <a:gs pos="100000">
              <a:schemeClr val="accent5">
                <a:hueOff val="-675854"/>
                <a:satOff val="-1742"/>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Combating Crime</a:t>
          </a:r>
          <a:endParaRPr lang="en-US" sz="1800" kern="1200" dirty="0">
            <a:latin typeface="Times New Roman" panose="02020603050405020304" pitchFamily="18" charset="0"/>
            <a:cs typeface="Times New Roman" panose="02020603050405020304" pitchFamily="18" charset="0"/>
          </a:endParaRPr>
        </a:p>
      </dsp:txBody>
      <dsp:txXfrm>
        <a:off x="20561" y="652816"/>
        <a:ext cx="6625711" cy="380078"/>
      </dsp:txXfrm>
    </dsp:sp>
    <dsp:sp modelId="{1BA8CE32-D9DD-4F29-8E71-C5FF0A246781}">
      <dsp:nvSpPr>
        <dsp:cNvPr id="0" name=""/>
        <dsp:cNvSpPr/>
      </dsp:nvSpPr>
      <dsp:spPr>
        <a:xfrm>
          <a:off x="0" y="1105295"/>
          <a:ext cx="6666833" cy="42120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Enhanced Revenue Generation</a:t>
          </a:r>
          <a:endParaRPr lang="en-US" sz="1800" kern="1200" dirty="0">
            <a:latin typeface="Times New Roman" panose="02020603050405020304" pitchFamily="18" charset="0"/>
            <a:cs typeface="Times New Roman" panose="02020603050405020304" pitchFamily="18" charset="0"/>
          </a:endParaRPr>
        </a:p>
      </dsp:txBody>
      <dsp:txXfrm>
        <a:off x="20561" y="1125856"/>
        <a:ext cx="6625711" cy="380078"/>
      </dsp:txXfrm>
    </dsp:sp>
    <dsp:sp modelId="{D6F42CD2-93B1-4800-8289-9C75A43AA391}">
      <dsp:nvSpPr>
        <dsp:cNvPr id="0" name=""/>
        <dsp:cNvSpPr/>
      </dsp:nvSpPr>
      <dsp:spPr>
        <a:xfrm>
          <a:off x="0" y="1578335"/>
          <a:ext cx="6666833" cy="421200"/>
        </a:xfrm>
        <a:prstGeom prst="roundRect">
          <a:avLst/>
        </a:prstGeom>
        <a:gradFill rotWithShape="0">
          <a:gsLst>
            <a:gs pos="0">
              <a:schemeClr val="accent5">
                <a:hueOff val="-2027563"/>
                <a:satOff val="-5226"/>
                <a:lumOff val="-3530"/>
                <a:alphaOff val="0"/>
                <a:satMod val="103000"/>
                <a:lumMod val="102000"/>
                <a:tint val="94000"/>
              </a:schemeClr>
            </a:gs>
            <a:gs pos="50000">
              <a:schemeClr val="accent5">
                <a:hueOff val="-2027563"/>
                <a:satOff val="-5226"/>
                <a:lumOff val="-3530"/>
                <a:alphaOff val="0"/>
                <a:satMod val="110000"/>
                <a:lumMod val="100000"/>
                <a:shade val="100000"/>
              </a:schemeClr>
            </a:gs>
            <a:gs pos="100000">
              <a:schemeClr val="accent5">
                <a:hueOff val="-2027563"/>
                <a:satOff val="-5226"/>
                <a:lumOff val="-35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Job Creation</a:t>
          </a:r>
          <a:endParaRPr lang="en-US" sz="1800" kern="1200">
            <a:latin typeface="Times New Roman" panose="02020603050405020304" pitchFamily="18" charset="0"/>
            <a:cs typeface="Times New Roman" panose="02020603050405020304" pitchFamily="18" charset="0"/>
          </a:endParaRPr>
        </a:p>
      </dsp:txBody>
      <dsp:txXfrm>
        <a:off x="20561" y="1598896"/>
        <a:ext cx="6625711" cy="380078"/>
      </dsp:txXfrm>
    </dsp:sp>
    <dsp:sp modelId="{7D554774-022F-46D0-927F-1D4F0EBB3CE2}">
      <dsp:nvSpPr>
        <dsp:cNvPr id="0" name=""/>
        <dsp:cNvSpPr/>
      </dsp:nvSpPr>
      <dsp:spPr>
        <a:xfrm>
          <a:off x="0" y="2051375"/>
          <a:ext cx="6666833" cy="42120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Times New Roman" panose="02020603050405020304" pitchFamily="18" charset="0"/>
              <a:cs typeface="Times New Roman" panose="02020603050405020304" pitchFamily="18" charset="0"/>
            </a:rPr>
            <a:t>Reduction in Traffic congestion</a:t>
          </a:r>
          <a:endParaRPr lang="en-US" sz="1800" kern="1200" dirty="0">
            <a:latin typeface="Times New Roman" panose="02020603050405020304" pitchFamily="18" charset="0"/>
            <a:cs typeface="Times New Roman" panose="02020603050405020304" pitchFamily="18" charset="0"/>
          </a:endParaRPr>
        </a:p>
      </dsp:txBody>
      <dsp:txXfrm>
        <a:off x="20561" y="2071936"/>
        <a:ext cx="6625711" cy="380078"/>
      </dsp:txXfrm>
    </dsp:sp>
    <dsp:sp modelId="{B2F8880A-2511-45A5-B8CF-0AA3DB422637}">
      <dsp:nvSpPr>
        <dsp:cNvPr id="0" name=""/>
        <dsp:cNvSpPr/>
      </dsp:nvSpPr>
      <dsp:spPr>
        <a:xfrm>
          <a:off x="0" y="2524415"/>
          <a:ext cx="6666833" cy="4212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Smooth flow of traffic thus reduction in man-hour loss</a:t>
          </a:r>
          <a:endParaRPr lang="en-US" sz="1800" kern="1200">
            <a:latin typeface="Times New Roman" panose="02020603050405020304" pitchFamily="18" charset="0"/>
            <a:cs typeface="Times New Roman" panose="02020603050405020304" pitchFamily="18" charset="0"/>
          </a:endParaRPr>
        </a:p>
      </dsp:txBody>
      <dsp:txXfrm>
        <a:off x="20561" y="2544976"/>
        <a:ext cx="6625711" cy="380078"/>
      </dsp:txXfrm>
    </dsp:sp>
    <dsp:sp modelId="{A05B38FD-12A6-4E4A-BF16-07FC3B6ED482}">
      <dsp:nvSpPr>
        <dsp:cNvPr id="0" name=""/>
        <dsp:cNvSpPr/>
      </dsp:nvSpPr>
      <dsp:spPr>
        <a:xfrm>
          <a:off x="0" y="2997455"/>
          <a:ext cx="6666833" cy="42120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Improving efficiency and adding value to existing transport resources</a:t>
          </a:r>
          <a:endParaRPr lang="en-US" sz="1800" kern="1200">
            <a:latin typeface="Times New Roman" panose="02020603050405020304" pitchFamily="18" charset="0"/>
            <a:cs typeface="Times New Roman" panose="02020603050405020304" pitchFamily="18" charset="0"/>
          </a:endParaRPr>
        </a:p>
      </dsp:txBody>
      <dsp:txXfrm>
        <a:off x="20561" y="3018016"/>
        <a:ext cx="6625711" cy="380078"/>
      </dsp:txXfrm>
    </dsp:sp>
    <dsp:sp modelId="{CCE654F7-5BCA-4D4E-B480-12A20A9C651D}">
      <dsp:nvSpPr>
        <dsp:cNvPr id="0" name=""/>
        <dsp:cNvSpPr/>
      </dsp:nvSpPr>
      <dsp:spPr>
        <a:xfrm>
          <a:off x="0" y="3470495"/>
          <a:ext cx="6666833" cy="421200"/>
        </a:xfrm>
        <a:prstGeom prst="roundRect">
          <a:avLst/>
        </a:prstGeom>
        <a:gradFill rotWithShape="0">
          <a:gsLst>
            <a:gs pos="0">
              <a:schemeClr val="accent5">
                <a:hueOff val="-4730980"/>
                <a:satOff val="-12193"/>
                <a:lumOff val="-8236"/>
                <a:alphaOff val="0"/>
                <a:satMod val="103000"/>
                <a:lumMod val="102000"/>
                <a:tint val="94000"/>
              </a:schemeClr>
            </a:gs>
            <a:gs pos="50000">
              <a:schemeClr val="accent5">
                <a:hueOff val="-4730980"/>
                <a:satOff val="-12193"/>
                <a:lumOff val="-8236"/>
                <a:alphaOff val="0"/>
                <a:satMod val="110000"/>
                <a:lumMod val="100000"/>
                <a:shade val="100000"/>
              </a:schemeClr>
            </a:gs>
            <a:gs pos="100000">
              <a:schemeClr val="accent5">
                <a:hueOff val="-4730980"/>
                <a:satOff val="-12193"/>
                <a:lumOff val="-82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Clean City</a:t>
          </a:r>
          <a:endParaRPr lang="en-US" sz="1800" kern="1200">
            <a:latin typeface="Times New Roman" panose="02020603050405020304" pitchFamily="18" charset="0"/>
            <a:cs typeface="Times New Roman" panose="02020603050405020304" pitchFamily="18" charset="0"/>
          </a:endParaRPr>
        </a:p>
      </dsp:txBody>
      <dsp:txXfrm>
        <a:off x="20561" y="3491056"/>
        <a:ext cx="6625711" cy="380078"/>
      </dsp:txXfrm>
    </dsp:sp>
    <dsp:sp modelId="{EE6F4579-870D-4454-9F05-7AD296CEE500}">
      <dsp:nvSpPr>
        <dsp:cNvPr id="0" name=""/>
        <dsp:cNvSpPr/>
      </dsp:nvSpPr>
      <dsp:spPr>
        <a:xfrm>
          <a:off x="0" y="3935480"/>
          <a:ext cx="6666833" cy="42120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Centralized Information System</a:t>
          </a:r>
          <a:endParaRPr lang="en-US" sz="1800" kern="1200">
            <a:latin typeface="Times New Roman" panose="02020603050405020304" pitchFamily="18" charset="0"/>
            <a:cs typeface="Times New Roman" panose="02020603050405020304" pitchFamily="18" charset="0"/>
          </a:endParaRPr>
        </a:p>
      </dsp:txBody>
      <dsp:txXfrm>
        <a:off x="20561" y="3956041"/>
        <a:ext cx="6625711" cy="380078"/>
      </dsp:txXfrm>
    </dsp:sp>
    <dsp:sp modelId="{3FE9EE31-30FA-4E08-8FEB-271D66F7A3E5}">
      <dsp:nvSpPr>
        <dsp:cNvPr id="0" name=""/>
        <dsp:cNvSpPr/>
      </dsp:nvSpPr>
      <dsp:spPr>
        <a:xfrm>
          <a:off x="0" y="4408520"/>
          <a:ext cx="6666833" cy="421200"/>
        </a:xfrm>
        <a:prstGeom prst="roundRect">
          <a:avLst/>
        </a:prstGeom>
        <a:gradFill rotWithShape="0">
          <a:gsLst>
            <a:gs pos="0">
              <a:schemeClr val="accent5">
                <a:hueOff val="-6082688"/>
                <a:satOff val="-15677"/>
                <a:lumOff val="-10588"/>
                <a:alphaOff val="0"/>
                <a:satMod val="103000"/>
                <a:lumMod val="102000"/>
                <a:tint val="94000"/>
              </a:schemeClr>
            </a:gs>
            <a:gs pos="50000">
              <a:schemeClr val="accent5">
                <a:hueOff val="-6082688"/>
                <a:satOff val="-15677"/>
                <a:lumOff val="-10588"/>
                <a:alphaOff val="0"/>
                <a:satMod val="110000"/>
                <a:lumMod val="100000"/>
                <a:shade val="100000"/>
              </a:schemeClr>
            </a:gs>
            <a:gs pos="100000">
              <a:schemeClr val="accent5">
                <a:hueOff val="-6082688"/>
                <a:satOff val="-15677"/>
                <a:lumOff val="-1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Easy Data Management &amp; Retrieval</a:t>
          </a:r>
          <a:endParaRPr lang="en-US" sz="1800" kern="1200">
            <a:latin typeface="Times New Roman" panose="02020603050405020304" pitchFamily="18" charset="0"/>
            <a:cs typeface="Times New Roman" panose="02020603050405020304" pitchFamily="18" charset="0"/>
          </a:endParaRPr>
        </a:p>
      </dsp:txBody>
      <dsp:txXfrm>
        <a:off x="20561" y="4429081"/>
        <a:ext cx="6625711" cy="380078"/>
      </dsp:txXfrm>
    </dsp:sp>
    <dsp:sp modelId="{A1F8A9B0-D90C-4398-AB12-35A064216F04}">
      <dsp:nvSpPr>
        <dsp:cNvPr id="0" name=""/>
        <dsp:cNvSpPr/>
      </dsp:nvSpPr>
      <dsp:spPr>
        <a:xfrm>
          <a:off x="0" y="4881560"/>
          <a:ext cx="6666833" cy="4212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latin typeface="Times New Roman" panose="02020603050405020304" pitchFamily="18" charset="0"/>
              <a:cs typeface="Times New Roman" panose="02020603050405020304" pitchFamily="18" charset="0"/>
            </a:rPr>
            <a:t>Real Time IT Solution</a:t>
          </a:r>
          <a:endParaRPr lang="en-US" sz="1800" kern="1200">
            <a:latin typeface="Times New Roman" panose="02020603050405020304" pitchFamily="18" charset="0"/>
            <a:cs typeface="Times New Roman" panose="02020603050405020304" pitchFamily="18" charset="0"/>
          </a:endParaRPr>
        </a:p>
      </dsp:txBody>
      <dsp:txXfrm>
        <a:off x="20561" y="4902121"/>
        <a:ext cx="6625711" cy="3800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85AAF-30B9-4474-9B61-591EDD22C290}">
      <dsp:nvSpPr>
        <dsp:cNvPr id="0" name=""/>
        <dsp:cNvSpPr/>
      </dsp:nvSpPr>
      <dsp:spPr>
        <a:xfrm>
          <a:off x="1013179" y="195"/>
          <a:ext cx="1974242" cy="1184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The short fall in the revenue is attributed to the following reasons:</a:t>
          </a:r>
          <a:endParaRPr lang="en-US" sz="1600" kern="1200" dirty="0">
            <a:latin typeface="Times New Roman" panose="02020603050405020304" pitchFamily="18" charset="0"/>
            <a:cs typeface="Times New Roman" panose="02020603050405020304" pitchFamily="18" charset="0"/>
          </a:endParaRPr>
        </a:p>
      </dsp:txBody>
      <dsp:txXfrm>
        <a:off x="1013179" y="195"/>
        <a:ext cx="1974242" cy="1184545"/>
      </dsp:txXfrm>
    </dsp:sp>
    <dsp:sp modelId="{DB387A68-95B2-495F-86F1-87F272DF4C0D}">
      <dsp:nvSpPr>
        <dsp:cNvPr id="0" name=""/>
        <dsp:cNvSpPr/>
      </dsp:nvSpPr>
      <dsp:spPr>
        <a:xfrm>
          <a:off x="3184845" y="195"/>
          <a:ext cx="1974242" cy="1184545"/>
        </a:xfrm>
        <a:prstGeom prst="rect">
          <a:avLst/>
        </a:prstGeom>
        <a:solidFill>
          <a:schemeClr val="accent5">
            <a:hueOff val="-614413"/>
            <a:satOff val="-1584"/>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Inadequate personnel, especially the Road Traffic Officers (VIOs)</a:t>
          </a:r>
          <a:endParaRPr lang="en-US" sz="1600" kern="1200" dirty="0">
            <a:latin typeface="Times New Roman" panose="02020603050405020304" pitchFamily="18" charset="0"/>
            <a:cs typeface="Times New Roman" panose="02020603050405020304" pitchFamily="18" charset="0"/>
          </a:endParaRPr>
        </a:p>
      </dsp:txBody>
      <dsp:txXfrm>
        <a:off x="3184845" y="195"/>
        <a:ext cx="1974242" cy="1184545"/>
      </dsp:txXfrm>
    </dsp:sp>
    <dsp:sp modelId="{C7872AE0-2271-41D0-9263-44F0ABB26D5E}">
      <dsp:nvSpPr>
        <dsp:cNvPr id="0" name=""/>
        <dsp:cNvSpPr/>
      </dsp:nvSpPr>
      <dsp:spPr>
        <a:xfrm>
          <a:off x="5356512" y="195"/>
          <a:ext cx="1974242" cy="1184545"/>
        </a:xfrm>
        <a:prstGeom prst="rect">
          <a:avLst/>
        </a:prstGeom>
        <a:solidFill>
          <a:schemeClr val="accent5">
            <a:hueOff val="-1228826"/>
            <a:satOff val="-3167"/>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Inadequate patrol and towing vehicles </a:t>
          </a:r>
          <a:endParaRPr lang="en-US" sz="1600" kern="1200" dirty="0">
            <a:latin typeface="Times New Roman" panose="02020603050405020304" pitchFamily="18" charset="0"/>
            <a:cs typeface="Times New Roman" panose="02020603050405020304" pitchFamily="18" charset="0"/>
          </a:endParaRPr>
        </a:p>
      </dsp:txBody>
      <dsp:txXfrm>
        <a:off x="5356512" y="195"/>
        <a:ext cx="1974242" cy="1184545"/>
      </dsp:txXfrm>
    </dsp:sp>
    <dsp:sp modelId="{72CE13CB-FD26-4D94-ABCB-A1AECA74D169}">
      <dsp:nvSpPr>
        <dsp:cNvPr id="0" name=""/>
        <dsp:cNvSpPr/>
      </dsp:nvSpPr>
      <dsp:spPr>
        <a:xfrm>
          <a:off x="7528178" y="195"/>
          <a:ext cx="1974242" cy="1184545"/>
        </a:xfrm>
        <a:prstGeom prst="rect">
          <a:avLst/>
        </a:prstGeom>
        <a:solidFill>
          <a:schemeClr val="accent5">
            <a:hueOff val="-1843239"/>
            <a:satOff val="-4751"/>
            <a:lumOff val="-32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Inadequate First Aid and ambulance services </a:t>
          </a:r>
          <a:endParaRPr lang="en-US" sz="1600" kern="1200" dirty="0">
            <a:latin typeface="Times New Roman" panose="02020603050405020304" pitchFamily="18" charset="0"/>
            <a:cs typeface="Times New Roman" panose="02020603050405020304" pitchFamily="18" charset="0"/>
          </a:endParaRPr>
        </a:p>
      </dsp:txBody>
      <dsp:txXfrm>
        <a:off x="7528178" y="195"/>
        <a:ext cx="1974242" cy="1184545"/>
      </dsp:txXfrm>
    </dsp:sp>
    <dsp:sp modelId="{39735C38-D9EA-4D04-974A-0B5916269072}">
      <dsp:nvSpPr>
        <dsp:cNvPr id="0" name=""/>
        <dsp:cNvSpPr/>
      </dsp:nvSpPr>
      <dsp:spPr>
        <a:xfrm>
          <a:off x="1013179" y="1382165"/>
          <a:ext cx="1974242" cy="1184545"/>
        </a:xfrm>
        <a:prstGeom prst="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Inadequate road traffic equipment and Uniforms for Road Traffic Officers (VIOs)</a:t>
          </a:r>
          <a:endParaRPr lang="en-US" sz="1600" kern="1200" dirty="0">
            <a:latin typeface="Times New Roman" panose="02020603050405020304" pitchFamily="18" charset="0"/>
            <a:cs typeface="Times New Roman" panose="02020603050405020304" pitchFamily="18" charset="0"/>
          </a:endParaRPr>
        </a:p>
      </dsp:txBody>
      <dsp:txXfrm>
        <a:off x="1013179" y="1382165"/>
        <a:ext cx="1974242" cy="1184545"/>
      </dsp:txXfrm>
    </dsp:sp>
    <dsp:sp modelId="{5EFC435F-5C6F-478F-98E6-F769632DCF6F}">
      <dsp:nvSpPr>
        <dsp:cNvPr id="0" name=""/>
        <dsp:cNvSpPr/>
      </dsp:nvSpPr>
      <dsp:spPr>
        <a:xfrm>
          <a:off x="3184845" y="1382165"/>
          <a:ext cx="1974242" cy="1184545"/>
        </a:xfrm>
        <a:prstGeom prst="rect">
          <a:avLst/>
        </a:prstGeom>
        <a:solidFill>
          <a:schemeClr val="accent5">
            <a:hueOff val="-3072065"/>
            <a:satOff val="-7918"/>
            <a:lumOff val="-5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Insecurity due to mob action by political thugs </a:t>
          </a:r>
          <a:endParaRPr lang="en-US" sz="1600" kern="1200" dirty="0">
            <a:latin typeface="Times New Roman" panose="02020603050405020304" pitchFamily="18" charset="0"/>
            <a:cs typeface="Times New Roman" panose="02020603050405020304" pitchFamily="18" charset="0"/>
          </a:endParaRPr>
        </a:p>
      </dsp:txBody>
      <dsp:txXfrm>
        <a:off x="3184845" y="1382165"/>
        <a:ext cx="1974242" cy="1184545"/>
      </dsp:txXfrm>
    </dsp:sp>
    <dsp:sp modelId="{03154AD5-FB7A-452A-A0DB-0231214A4B30}">
      <dsp:nvSpPr>
        <dsp:cNvPr id="0" name=""/>
        <dsp:cNvSpPr/>
      </dsp:nvSpPr>
      <dsp:spPr>
        <a:xfrm>
          <a:off x="5356512" y="1382165"/>
          <a:ext cx="1974242" cy="1184545"/>
        </a:xfrm>
        <a:prstGeom prst="rect">
          <a:avLst/>
        </a:prstGeom>
        <a:solidFill>
          <a:schemeClr val="accent5">
            <a:hueOff val="-3686478"/>
            <a:satOff val="-9501"/>
            <a:lumOff val="-64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Insufficient funding due to paucity of funds</a:t>
          </a:r>
          <a:endParaRPr lang="en-US" sz="1600" kern="1200" dirty="0">
            <a:latin typeface="Times New Roman" panose="02020603050405020304" pitchFamily="18" charset="0"/>
            <a:cs typeface="Times New Roman" panose="02020603050405020304" pitchFamily="18" charset="0"/>
          </a:endParaRPr>
        </a:p>
      </dsp:txBody>
      <dsp:txXfrm>
        <a:off x="5356512" y="1382165"/>
        <a:ext cx="1974242" cy="1184545"/>
      </dsp:txXfrm>
    </dsp:sp>
    <dsp:sp modelId="{A4E93868-41B3-4D0D-B3AE-D3C54A5EF904}">
      <dsp:nvSpPr>
        <dsp:cNvPr id="0" name=""/>
        <dsp:cNvSpPr/>
      </dsp:nvSpPr>
      <dsp:spPr>
        <a:xfrm>
          <a:off x="7528178" y="1382165"/>
          <a:ext cx="1974242" cy="1184545"/>
        </a:xfrm>
        <a:prstGeom prst="rect">
          <a:avLst/>
        </a:prstGeom>
        <a:solidFill>
          <a:schemeClr val="accent5">
            <a:hueOff val="-4300891"/>
            <a:satOff val="-11085"/>
            <a:lumOff val="-74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Obsolete road traffic laws and absence of well-articulated enabling law. </a:t>
          </a:r>
          <a:endParaRPr lang="en-US" sz="1600" kern="1200" dirty="0">
            <a:latin typeface="Times New Roman" panose="02020603050405020304" pitchFamily="18" charset="0"/>
            <a:cs typeface="Times New Roman" panose="02020603050405020304" pitchFamily="18" charset="0"/>
          </a:endParaRPr>
        </a:p>
      </dsp:txBody>
      <dsp:txXfrm>
        <a:off x="7528178" y="1382165"/>
        <a:ext cx="1974242" cy="1184545"/>
      </dsp:txXfrm>
    </dsp:sp>
    <dsp:sp modelId="{2DB6A6F5-E09D-44C1-B57D-2A9B16423868}">
      <dsp:nvSpPr>
        <dsp:cNvPr id="0" name=""/>
        <dsp:cNvSpPr/>
      </dsp:nvSpPr>
      <dsp:spPr>
        <a:xfrm>
          <a:off x="1013179" y="2764134"/>
          <a:ext cx="1974242" cy="1184545"/>
        </a:xfrm>
        <a:prstGeom prst="rect">
          <a:avLst/>
        </a:prstGeom>
        <a:solidFill>
          <a:schemeClr val="accent5">
            <a:hueOff val="-4915304"/>
            <a:satOff val="-12668"/>
            <a:lumOff val="-8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Lack of security at impound sites</a:t>
          </a:r>
          <a:endParaRPr lang="en-US" sz="1600" kern="1200" dirty="0">
            <a:latin typeface="Times New Roman" panose="02020603050405020304" pitchFamily="18" charset="0"/>
            <a:cs typeface="Times New Roman" panose="02020603050405020304" pitchFamily="18" charset="0"/>
          </a:endParaRPr>
        </a:p>
      </dsp:txBody>
      <dsp:txXfrm>
        <a:off x="1013179" y="2764134"/>
        <a:ext cx="1974242" cy="1184545"/>
      </dsp:txXfrm>
    </dsp:sp>
    <dsp:sp modelId="{B2A22225-2D9B-4025-BE8A-06F3317EC8C3}">
      <dsp:nvSpPr>
        <dsp:cNvPr id="0" name=""/>
        <dsp:cNvSpPr/>
      </dsp:nvSpPr>
      <dsp:spPr>
        <a:xfrm>
          <a:off x="3184845" y="2764134"/>
          <a:ext cx="1974242" cy="1184545"/>
        </a:xfrm>
        <a:prstGeom prst="rect">
          <a:avLst/>
        </a:prstGeom>
        <a:solidFill>
          <a:schemeClr val="accent5">
            <a:hueOff val="-5529717"/>
            <a:satOff val="-14252"/>
            <a:lumOff val="-96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Lack of regular and periodic training for staff of the MDAs </a:t>
          </a:r>
          <a:endParaRPr lang="en-US" sz="1600" kern="1200" dirty="0">
            <a:latin typeface="Times New Roman" panose="02020603050405020304" pitchFamily="18" charset="0"/>
            <a:cs typeface="Times New Roman" panose="02020603050405020304" pitchFamily="18" charset="0"/>
          </a:endParaRPr>
        </a:p>
      </dsp:txBody>
      <dsp:txXfrm>
        <a:off x="3184845" y="2764134"/>
        <a:ext cx="1974242" cy="1184545"/>
      </dsp:txXfrm>
    </dsp:sp>
    <dsp:sp modelId="{1EBBC6D3-6D6F-425A-BEDE-A9A3FBE9A6F2}">
      <dsp:nvSpPr>
        <dsp:cNvPr id="0" name=""/>
        <dsp:cNvSpPr/>
      </dsp:nvSpPr>
      <dsp:spPr>
        <a:xfrm>
          <a:off x="5356512" y="2764134"/>
          <a:ext cx="1974242" cy="1184545"/>
        </a:xfrm>
        <a:prstGeom prst="rect">
          <a:avLst/>
        </a:prstGeom>
        <a:solidFill>
          <a:schemeClr val="accent5">
            <a:hueOff val="-6144130"/>
            <a:satOff val="-15835"/>
            <a:lumOff val="-106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Low level of publicity and enforcement</a:t>
          </a:r>
          <a:endParaRPr lang="en-US" sz="1600" kern="1200" dirty="0">
            <a:latin typeface="Times New Roman" panose="02020603050405020304" pitchFamily="18" charset="0"/>
            <a:cs typeface="Times New Roman" panose="02020603050405020304" pitchFamily="18" charset="0"/>
          </a:endParaRPr>
        </a:p>
      </dsp:txBody>
      <dsp:txXfrm>
        <a:off x="5356512" y="2764134"/>
        <a:ext cx="1974242" cy="1184545"/>
      </dsp:txXfrm>
    </dsp:sp>
    <dsp:sp modelId="{E156B361-4982-48E0-B8CC-B18C000A4863}">
      <dsp:nvSpPr>
        <dsp:cNvPr id="0" name=""/>
        <dsp:cNvSpPr/>
      </dsp:nvSpPr>
      <dsp:spPr>
        <a:xfrm>
          <a:off x="7528178" y="2764134"/>
          <a:ext cx="1974242" cy="118454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Times New Roman" panose="02020603050405020304" pitchFamily="18" charset="0"/>
              <a:cs typeface="Times New Roman" panose="02020603050405020304" pitchFamily="18" charset="0"/>
            </a:rPr>
            <a:t>Infrastructural deficiency and inadequate trained manpower.</a:t>
          </a:r>
          <a:endParaRPr lang="en-US" sz="1600" kern="1200" dirty="0">
            <a:latin typeface="Times New Roman" panose="02020603050405020304" pitchFamily="18" charset="0"/>
            <a:cs typeface="Times New Roman" panose="02020603050405020304" pitchFamily="18" charset="0"/>
          </a:endParaRPr>
        </a:p>
      </dsp:txBody>
      <dsp:txXfrm>
        <a:off x="7528178" y="2764134"/>
        <a:ext cx="1974242" cy="11845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0624B-CB5F-493A-811B-7A511B9345DA}">
      <dsp:nvSpPr>
        <dsp:cNvPr id="0" name=""/>
        <dsp:cNvSpPr/>
      </dsp:nvSpPr>
      <dsp:spPr>
        <a:xfrm>
          <a:off x="786872" y="917"/>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Times New Roman" panose="02020603050405020304" pitchFamily="18" charset="0"/>
              <a:cs typeface="Times New Roman" panose="02020603050405020304" pitchFamily="18" charset="0"/>
            </a:rPr>
            <a:t>Political Will  </a:t>
          </a:r>
          <a:endParaRPr lang="en-US" sz="1900" kern="1200" dirty="0">
            <a:latin typeface="Times New Roman" panose="02020603050405020304" pitchFamily="18" charset="0"/>
            <a:cs typeface="Times New Roman" panose="02020603050405020304" pitchFamily="18" charset="0"/>
          </a:endParaRPr>
        </a:p>
      </dsp:txBody>
      <dsp:txXfrm>
        <a:off x="786872" y="917"/>
        <a:ext cx="2079500" cy="1247700"/>
      </dsp:txXfrm>
    </dsp:sp>
    <dsp:sp modelId="{1CBA81E0-F79F-47EC-9579-BEFBD7F0A8CA}">
      <dsp:nvSpPr>
        <dsp:cNvPr id="0" name=""/>
        <dsp:cNvSpPr/>
      </dsp:nvSpPr>
      <dsp:spPr>
        <a:xfrm>
          <a:off x="3074323" y="917"/>
          <a:ext cx="2079500" cy="1247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Times New Roman" panose="02020603050405020304" pitchFamily="18" charset="0"/>
              <a:cs typeface="Times New Roman" panose="02020603050405020304" pitchFamily="18" charset="0"/>
            </a:rPr>
            <a:t>Enabling Laws  </a:t>
          </a:r>
          <a:endParaRPr lang="en-US" sz="1900" kern="1200" dirty="0">
            <a:latin typeface="Times New Roman" panose="02020603050405020304" pitchFamily="18" charset="0"/>
            <a:cs typeface="Times New Roman" panose="02020603050405020304" pitchFamily="18" charset="0"/>
          </a:endParaRPr>
        </a:p>
      </dsp:txBody>
      <dsp:txXfrm>
        <a:off x="3074323" y="917"/>
        <a:ext cx="2079500" cy="1247700"/>
      </dsp:txXfrm>
    </dsp:sp>
    <dsp:sp modelId="{1CC661C6-E8C5-4F7C-9FF8-8D82D59E1F39}">
      <dsp:nvSpPr>
        <dsp:cNvPr id="0" name=""/>
        <dsp:cNvSpPr/>
      </dsp:nvSpPr>
      <dsp:spPr>
        <a:xfrm>
          <a:off x="5361775" y="917"/>
          <a:ext cx="2079500" cy="12477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Times New Roman" panose="02020603050405020304" pitchFamily="18" charset="0"/>
              <a:cs typeface="Times New Roman" panose="02020603050405020304" pitchFamily="18" charset="0"/>
            </a:rPr>
            <a:t>Budgetary Provision  </a:t>
          </a:r>
          <a:endParaRPr lang="en-US" sz="1900" kern="1200" dirty="0">
            <a:latin typeface="Times New Roman" panose="02020603050405020304" pitchFamily="18" charset="0"/>
            <a:cs typeface="Times New Roman" panose="02020603050405020304" pitchFamily="18" charset="0"/>
          </a:endParaRPr>
        </a:p>
      </dsp:txBody>
      <dsp:txXfrm>
        <a:off x="5361775" y="917"/>
        <a:ext cx="2079500" cy="1247700"/>
      </dsp:txXfrm>
    </dsp:sp>
    <dsp:sp modelId="{98241C60-224B-44C0-A501-5ABAC8F0E897}">
      <dsp:nvSpPr>
        <dsp:cNvPr id="0" name=""/>
        <dsp:cNvSpPr/>
      </dsp:nvSpPr>
      <dsp:spPr>
        <a:xfrm>
          <a:off x="7649226" y="917"/>
          <a:ext cx="2079500" cy="1247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Infrastructure</a:t>
          </a:r>
          <a:endParaRPr lang="en-US" sz="1900" kern="1200">
            <a:latin typeface="Times New Roman" panose="02020603050405020304" pitchFamily="18" charset="0"/>
            <a:cs typeface="Times New Roman" panose="02020603050405020304" pitchFamily="18" charset="0"/>
          </a:endParaRPr>
        </a:p>
      </dsp:txBody>
      <dsp:txXfrm>
        <a:off x="7649226" y="917"/>
        <a:ext cx="2079500" cy="1247700"/>
      </dsp:txXfrm>
    </dsp:sp>
    <dsp:sp modelId="{FC9EBE86-8B5B-4644-B5CD-9E435D0526A5}">
      <dsp:nvSpPr>
        <dsp:cNvPr id="0" name=""/>
        <dsp:cNvSpPr/>
      </dsp:nvSpPr>
      <dsp:spPr>
        <a:xfrm>
          <a:off x="786872" y="1456568"/>
          <a:ext cx="2079500" cy="1247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Man-power</a:t>
          </a:r>
          <a:endParaRPr lang="en-US" sz="1900" kern="1200">
            <a:latin typeface="Times New Roman" panose="02020603050405020304" pitchFamily="18" charset="0"/>
            <a:cs typeface="Times New Roman" panose="02020603050405020304" pitchFamily="18" charset="0"/>
          </a:endParaRPr>
        </a:p>
      </dsp:txBody>
      <dsp:txXfrm>
        <a:off x="786872" y="1456568"/>
        <a:ext cx="2079500" cy="1247700"/>
      </dsp:txXfrm>
    </dsp:sp>
    <dsp:sp modelId="{50AD5BD4-6908-4B84-8717-A28107DA2639}">
      <dsp:nvSpPr>
        <dsp:cNvPr id="0" name=""/>
        <dsp:cNvSpPr/>
      </dsp:nvSpPr>
      <dsp:spPr>
        <a:xfrm>
          <a:off x="3074323" y="1456568"/>
          <a:ext cx="2079500" cy="12477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Regulations, Monitoring, and Coordination of Commercial Riders</a:t>
          </a:r>
          <a:endParaRPr lang="en-US" sz="1900" kern="1200">
            <a:latin typeface="Times New Roman" panose="02020603050405020304" pitchFamily="18" charset="0"/>
            <a:cs typeface="Times New Roman" panose="02020603050405020304" pitchFamily="18" charset="0"/>
          </a:endParaRPr>
        </a:p>
      </dsp:txBody>
      <dsp:txXfrm>
        <a:off x="3074323" y="1456568"/>
        <a:ext cx="2079500" cy="1247700"/>
      </dsp:txXfrm>
    </dsp:sp>
    <dsp:sp modelId="{27B96881-3145-45DE-B5B7-33180AB67127}">
      <dsp:nvSpPr>
        <dsp:cNvPr id="0" name=""/>
        <dsp:cNvSpPr/>
      </dsp:nvSpPr>
      <dsp:spPr>
        <a:xfrm>
          <a:off x="5361775" y="1456568"/>
          <a:ext cx="2079500" cy="12477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Security &amp; Safety</a:t>
          </a:r>
          <a:endParaRPr lang="en-US" sz="1900" kern="1200">
            <a:latin typeface="Times New Roman" panose="02020603050405020304" pitchFamily="18" charset="0"/>
            <a:cs typeface="Times New Roman" panose="02020603050405020304" pitchFamily="18" charset="0"/>
          </a:endParaRPr>
        </a:p>
      </dsp:txBody>
      <dsp:txXfrm>
        <a:off x="5361775" y="1456568"/>
        <a:ext cx="2079500" cy="1247700"/>
      </dsp:txXfrm>
    </dsp:sp>
    <dsp:sp modelId="{46F77D64-2603-4DF0-92F5-135114067C54}">
      <dsp:nvSpPr>
        <dsp:cNvPr id="0" name=""/>
        <dsp:cNvSpPr/>
      </dsp:nvSpPr>
      <dsp:spPr>
        <a:xfrm>
          <a:off x="7649226" y="1456568"/>
          <a:ext cx="2079500" cy="12477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Training (Local &amp; International)  </a:t>
          </a:r>
          <a:endParaRPr lang="en-US" sz="1900" kern="1200">
            <a:latin typeface="Times New Roman" panose="02020603050405020304" pitchFamily="18" charset="0"/>
            <a:cs typeface="Times New Roman" panose="02020603050405020304" pitchFamily="18" charset="0"/>
          </a:endParaRPr>
        </a:p>
      </dsp:txBody>
      <dsp:txXfrm>
        <a:off x="7649226" y="1456568"/>
        <a:ext cx="2079500" cy="1247700"/>
      </dsp:txXfrm>
    </dsp:sp>
    <dsp:sp modelId="{D01BD36D-7DB4-4BDC-BF36-CF8D332DDA3C}">
      <dsp:nvSpPr>
        <dsp:cNvPr id="0" name=""/>
        <dsp:cNvSpPr/>
      </dsp:nvSpPr>
      <dsp:spPr>
        <a:xfrm>
          <a:off x="3074323" y="2912218"/>
          <a:ext cx="2079500" cy="12477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Publicity &amp; Awareness</a:t>
          </a:r>
          <a:endParaRPr lang="en-US" sz="1900" kern="1200">
            <a:latin typeface="Times New Roman" panose="02020603050405020304" pitchFamily="18" charset="0"/>
            <a:cs typeface="Times New Roman" panose="02020603050405020304" pitchFamily="18" charset="0"/>
          </a:endParaRPr>
        </a:p>
      </dsp:txBody>
      <dsp:txXfrm>
        <a:off x="3074323" y="2912218"/>
        <a:ext cx="2079500" cy="1247700"/>
      </dsp:txXfrm>
    </dsp:sp>
    <dsp:sp modelId="{073514B5-D573-426A-BFFA-94968E500429}">
      <dsp:nvSpPr>
        <dsp:cNvPr id="0" name=""/>
        <dsp:cNvSpPr/>
      </dsp:nvSpPr>
      <dsp:spPr>
        <a:xfrm>
          <a:off x="5361775" y="2912218"/>
          <a:ext cx="2079500" cy="12477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Times New Roman" panose="02020603050405020304" pitchFamily="18" charset="0"/>
              <a:cs typeface="Times New Roman" panose="02020603050405020304" pitchFamily="18" charset="0"/>
            </a:rPr>
            <a:t>Enforcement</a:t>
          </a:r>
          <a:endParaRPr lang="en-US" sz="1900" kern="1200">
            <a:latin typeface="Times New Roman" panose="02020603050405020304" pitchFamily="18" charset="0"/>
            <a:cs typeface="Times New Roman" panose="02020603050405020304" pitchFamily="18" charset="0"/>
          </a:endParaRPr>
        </a:p>
      </dsp:txBody>
      <dsp:txXfrm>
        <a:off x="5361775" y="2912218"/>
        <a:ext cx="2079500" cy="1247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5F888-F706-4B47-BECE-974B4C86132C}">
      <dsp:nvSpPr>
        <dsp:cNvPr id="0" name=""/>
        <dsp:cNvSpPr/>
      </dsp:nvSpPr>
      <dsp:spPr>
        <a:xfrm>
          <a:off x="3080" y="385801"/>
          <a:ext cx="2444055" cy="146643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Computerized Vehicle Inspection Test Centres</a:t>
          </a:r>
          <a:endParaRPr lang="en-US" sz="1800" kern="1200">
            <a:latin typeface="Times New Roman" panose="02020603050405020304" pitchFamily="18" charset="0"/>
            <a:cs typeface="Times New Roman" panose="02020603050405020304" pitchFamily="18" charset="0"/>
          </a:endParaRPr>
        </a:p>
      </dsp:txBody>
      <dsp:txXfrm>
        <a:off x="3080" y="385801"/>
        <a:ext cx="2444055" cy="1466433"/>
      </dsp:txXfrm>
    </dsp:sp>
    <dsp:sp modelId="{5CBBE5F1-6CE9-46B8-9801-38DFF97F2D90}">
      <dsp:nvSpPr>
        <dsp:cNvPr id="0" name=""/>
        <dsp:cNvSpPr/>
      </dsp:nvSpPr>
      <dsp:spPr>
        <a:xfrm>
          <a:off x="2691541" y="385801"/>
          <a:ext cx="2444055" cy="1466433"/>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Computer Base Driving Knowledge Test Centres</a:t>
          </a:r>
          <a:endParaRPr lang="en-US" sz="1800" kern="1200">
            <a:latin typeface="Times New Roman" panose="02020603050405020304" pitchFamily="18" charset="0"/>
            <a:cs typeface="Times New Roman" panose="02020603050405020304" pitchFamily="18" charset="0"/>
          </a:endParaRPr>
        </a:p>
      </dsp:txBody>
      <dsp:txXfrm>
        <a:off x="2691541" y="385801"/>
        <a:ext cx="2444055" cy="1466433"/>
      </dsp:txXfrm>
    </dsp:sp>
    <dsp:sp modelId="{97D0FF7B-86EF-497A-88B5-88BA8AB6E00F}">
      <dsp:nvSpPr>
        <dsp:cNvPr id="0" name=""/>
        <dsp:cNvSpPr/>
      </dsp:nvSpPr>
      <dsp:spPr>
        <a:xfrm>
          <a:off x="5380002" y="385801"/>
          <a:ext cx="2444055" cy="1466433"/>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Issuance of Special permits and trade licences, </a:t>
          </a:r>
          <a:endParaRPr lang="en-US" sz="1800" kern="1200">
            <a:latin typeface="Times New Roman" panose="02020603050405020304" pitchFamily="18" charset="0"/>
            <a:cs typeface="Times New Roman" panose="02020603050405020304" pitchFamily="18" charset="0"/>
          </a:endParaRPr>
        </a:p>
      </dsp:txBody>
      <dsp:txXfrm>
        <a:off x="5380002" y="385801"/>
        <a:ext cx="2444055" cy="1466433"/>
      </dsp:txXfrm>
    </dsp:sp>
    <dsp:sp modelId="{9086DB64-245D-4DDA-AD95-AB8799D5939B}">
      <dsp:nvSpPr>
        <dsp:cNvPr id="0" name=""/>
        <dsp:cNvSpPr/>
      </dsp:nvSpPr>
      <dsp:spPr>
        <a:xfrm>
          <a:off x="8068463" y="385801"/>
          <a:ext cx="2444055" cy="1466433"/>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Biometric Capture of Commercial Motorcycle and Tricycle Riders and issuance of riders cards for crime prevention</a:t>
          </a:r>
          <a:endParaRPr lang="en-US" sz="1800" kern="1200">
            <a:latin typeface="Times New Roman" panose="02020603050405020304" pitchFamily="18" charset="0"/>
            <a:cs typeface="Times New Roman" panose="02020603050405020304" pitchFamily="18" charset="0"/>
          </a:endParaRPr>
        </a:p>
      </dsp:txBody>
      <dsp:txXfrm>
        <a:off x="8068463" y="385801"/>
        <a:ext cx="2444055" cy="1466433"/>
      </dsp:txXfrm>
    </dsp:sp>
    <dsp:sp modelId="{801CC7BB-C2C9-41BB-A4D4-DCAA14B6176F}">
      <dsp:nvSpPr>
        <dsp:cNvPr id="0" name=""/>
        <dsp:cNvSpPr/>
      </dsp:nvSpPr>
      <dsp:spPr>
        <a:xfrm>
          <a:off x="3080" y="2096640"/>
          <a:ext cx="2444055" cy="1466433"/>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Training and evaluation of professional / commercial drivers and issuing of professional driving certificate </a:t>
          </a:r>
          <a:endParaRPr lang="en-US" sz="1800" kern="1200">
            <a:latin typeface="Times New Roman" panose="02020603050405020304" pitchFamily="18" charset="0"/>
            <a:cs typeface="Times New Roman" panose="02020603050405020304" pitchFamily="18" charset="0"/>
          </a:endParaRPr>
        </a:p>
      </dsp:txBody>
      <dsp:txXfrm>
        <a:off x="3080" y="2096640"/>
        <a:ext cx="2444055" cy="1466433"/>
      </dsp:txXfrm>
    </dsp:sp>
    <dsp:sp modelId="{2DB6A0F1-F27D-423E-B58F-11F60D49DB4E}">
      <dsp:nvSpPr>
        <dsp:cNvPr id="0" name=""/>
        <dsp:cNvSpPr/>
      </dsp:nvSpPr>
      <dsp:spPr>
        <a:xfrm>
          <a:off x="2691541" y="2096640"/>
          <a:ext cx="2444055" cy="1466433"/>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Training of fleet operators and managers</a:t>
          </a:r>
          <a:endParaRPr lang="en-US" sz="1800" kern="1200">
            <a:latin typeface="Times New Roman" panose="02020603050405020304" pitchFamily="18" charset="0"/>
            <a:cs typeface="Times New Roman" panose="02020603050405020304" pitchFamily="18" charset="0"/>
          </a:endParaRPr>
        </a:p>
      </dsp:txBody>
      <dsp:txXfrm>
        <a:off x="2691541" y="2096640"/>
        <a:ext cx="2444055" cy="1466433"/>
      </dsp:txXfrm>
    </dsp:sp>
    <dsp:sp modelId="{FBB50922-7873-47D1-8D3A-66DF4C9D2B1A}">
      <dsp:nvSpPr>
        <dsp:cNvPr id="0" name=""/>
        <dsp:cNvSpPr/>
      </dsp:nvSpPr>
      <dsp:spPr>
        <a:xfrm>
          <a:off x="5380002" y="2096640"/>
          <a:ext cx="2444055" cy="1466433"/>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Formulation of Road Safety Policy for companies </a:t>
          </a:r>
          <a:endParaRPr lang="en-US" sz="1800" kern="1200">
            <a:latin typeface="Times New Roman" panose="02020603050405020304" pitchFamily="18" charset="0"/>
            <a:cs typeface="Times New Roman" panose="02020603050405020304" pitchFamily="18" charset="0"/>
          </a:endParaRPr>
        </a:p>
      </dsp:txBody>
      <dsp:txXfrm>
        <a:off x="5380002" y="2096640"/>
        <a:ext cx="2444055" cy="1466433"/>
      </dsp:txXfrm>
    </dsp:sp>
    <dsp:sp modelId="{C4E7C746-9521-4AE5-8CBD-40D76AE54B3F}">
      <dsp:nvSpPr>
        <dsp:cNvPr id="0" name=""/>
        <dsp:cNvSpPr/>
      </dsp:nvSpPr>
      <dsp:spPr>
        <a:xfrm>
          <a:off x="8068463" y="2096640"/>
          <a:ext cx="2444055" cy="146643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a:latin typeface="Times New Roman" panose="02020603050405020304" pitchFamily="18" charset="0"/>
              <a:cs typeface="Times New Roman" panose="02020603050405020304" pitchFamily="18" charset="0"/>
            </a:rPr>
            <a:t>Manual and Electronic enforcement of traffic offences and fine solutions on road taxes in the states and FCT </a:t>
          </a:r>
          <a:endParaRPr lang="en-US" sz="1800" kern="1200">
            <a:latin typeface="Times New Roman" panose="02020603050405020304" pitchFamily="18" charset="0"/>
            <a:cs typeface="Times New Roman" panose="02020603050405020304" pitchFamily="18" charset="0"/>
          </a:endParaRPr>
        </a:p>
      </dsp:txBody>
      <dsp:txXfrm>
        <a:off x="8068463" y="2096640"/>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9F39-4B00-4676-920F-3E1912071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00D43BF0-34F9-453C-846A-69AD9ADAF0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4CC277D5-1926-46B5-90AF-CCEA88126E0F}"/>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785C1C69-FA3D-4809-9B14-484B959D13F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5D72AF4E-F406-46F9-8FA0-AF9279BE41D8}"/>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1419012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78B8-159A-40B3-9745-E5CA7A4487CC}"/>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ACEE6329-0AC9-46C1-B5E3-535068D9EC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E1866C6-BEDF-4136-B04C-EB06168B6655}"/>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BD7DF992-7D8E-45DA-9709-FB14229B014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B1C390D9-1987-4D43-AC8E-8FB542C049AD}"/>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17669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0335C-2522-4755-8279-4471E30DA4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A250390-167C-44D8-9581-B9E419749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598D428C-4CDC-4E2A-82FF-EDEC876E1E2D}"/>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9677AE23-4B18-43B7-8156-EB0D0D3B159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D53250C-C565-424D-95AE-75BB4D716358}"/>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293082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B1E3A-25E1-415E-8F1E-4905A7883BD2}"/>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71D330B9-21D6-4B26-B6E3-A86058A4A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CCC570F5-D7AB-4FD6-AA87-5F219E35FC3D}"/>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05718E67-3ED8-4D7B-85B5-D6246D84A65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0751BD9-7D4D-4D23-8068-D11A6B321C0A}"/>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410301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F76C-D9B7-4F4C-98DB-AFEC739AF3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9D098BCC-6C1C-4723-9A9F-177FEF6B1C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A8023-B118-4083-A4FE-E425E115DD8B}"/>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33BD6A27-2352-4804-8C37-319061E2CE1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A1A57FF-E53B-4F7A-831F-1C941B66E235}"/>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234198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27FA-3709-45B4-8D00-C81CE9BB64A7}"/>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62B45B44-3805-44AF-943D-E0CA374092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37C29300-F5B8-4F6E-8827-FD505D95E0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2A6C1359-66AE-4344-963D-C848A8632EF0}"/>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6" name="Footer Placeholder 5">
            <a:extLst>
              <a:ext uri="{FF2B5EF4-FFF2-40B4-BE49-F238E27FC236}">
                <a16:creationId xmlns:a16="http://schemas.microsoft.com/office/drawing/2014/main" id="{E17F39C6-FB48-487B-80ED-A5585DD962A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0CF704B1-8304-4E63-828F-184B02BDCCA5}"/>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4067728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7B4E1-EDEF-4B64-B605-C38207DAFD15}"/>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34C4E65-B7E4-42F1-BE9F-D1DD181D3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2DC35-B283-40F1-81F3-80E1D14C3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1D62021D-3A50-44D1-8277-EE7BC75AA9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DBA48-835B-4DD3-A2DC-3DAF4213C2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CC9661ED-521F-46DA-A586-A0F011038E86}"/>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8" name="Footer Placeholder 7">
            <a:extLst>
              <a:ext uri="{FF2B5EF4-FFF2-40B4-BE49-F238E27FC236}">
                <a16:creationId xmlns:a16="http://schemas.microsoft.com/office/drawing/2014/main" id="{DD7A7985-763E-43FB-95BC-45A589464513}"/>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30472881-70CB-4C49-A1D8-B92BA2BA51B5}"/>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29165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7CC0-CC4A-4829-996A-81185CAB24A4}"/>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4B5EE25D-6E48-48CB-B333-CF75E7791E50}"/>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4" name="Footer Placeholder 3">
            <a:extLst>
              <a:ext uri="{FF2B5EF4-FFF2-40B4-BE49-F238E27FC236}">
                <a16:creationId xmlns:a16="http://schemas.microsoft.com/office/drawing/2014/main" id="{00D37FAC-47E9-4624-BEB3-C41E249F7896}"/>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54BD7AFA-3F47-44C7-93E9-8ED958EF7800}"/>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185960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F2520D-B850-4E4F-A731-1897F1BBFDAF}"/>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3" name="Footer Placeholder 2">
            <a:extLst>
              <a:ext uri="{FF2B5EF4-FFF2-40B4-BE49-F238E27FC236}">
                <a16:creationId xmlns:a16="http://schemas.microsoft.com/office/drawing/2014/main" id="{32B6F4E4-F8C3-4515-98C2-693B5B9D50C5}"/>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B837B587-530B-42DE-AD6E-56EA143266A0}"/>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9778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8419-9B6F-49E1-85B3-F5AAEF8E4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B3D5E9FA-A31E-4B97-A157-0C4C40E41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A0991DB3-AD2B-4E01-8709-B00646CBF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8501D-E473-47BF-9E84-A07F129197FB}"/>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6" name="Footer Placeholder 5">
            <a:extLst>
              <a:ext uri="{FF2B5EF4-FFF2-40B4-BE49-F238E27FC236}">
                <a16:creationId xmlns:a16="http://schemas.microsoft.com/office/drawing/2014/main" id="{789E0F34-83C0-42C5-ADA9-8E0F357BD7F7}"/>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5D5AE04-FB52-40F2-9B0C-B37C245E12A4}"/>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4219204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9822-730D-432A-A692-44065D98DC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9E94FCC0-0A38-45C8-93C1-BD96F9019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E690E078-1255-41C1-AA27-F4B239D4D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D1BB8-74A4-4ECF-8DA8-E6557EEA8C03}"/>
              </a:ext>
            </a:extLst>
          </p:cNvPr>
          <p:cNvSpPr>
            <a:spLocks noGrp="1"/>
          </p:cNvSpPr>
          <p:nvPr>
            <p:ph type="dt" sz="half" idx="10"/>
          </p:nvPr>
        </p:nvSpPr>
        <p:spPr/>
        <p:txBody>
          <a:bodyPr/>
          <a:lstStyle/>
          <a:p>
            <a:fld id="{E0DFD0E6-C612-4635-A46E-07E435037C8A}" type="datetimeFigureOut">
              <a:rPr lang="en-NG" smtClean="0"/>
              <a:t>02/25/2022</a:t>
            </a:fld>
            <a:endParaRPr lang="en-NG"/>
          </a:p>
        </p:txBody>
      </p:sp>
      <p:sp>
        <p:nvSpPr>
          <p:cNvPr id="6" name="Footer Placeholder 5">
            <a:extLst>
              <a:ext uri="{FF2B5EF4-FFF2-40B4-BE49-F238E27FC236}">
                <a16:creationId xmlns:a16="http://schemas.microsoft.com/office/drawing/2014/main" id="{6CCEADDC-8553-42A0-81BE-585FAF7B0F1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117A653-7EBE-4E7C-9AA3-98953CC8B6AE}"/>
              </a:ext>
            </a:extLst>
          </p:cNvPr>
          <p:cNvSpPr>
            <a:spLocks noGrp="1"/>
          </p:cNvSpPr>
          <p:nvPr>
            <p:ph type="sldNum" sz="quarter" idx="12"/>
          </p:nvPr>
        </p:nvSpPr>
        <p:spPr/>
        <p:txBody>
          <a:bodyPr/>
          <a:lstStyle/>
          <a:p>
            <a:fld id="{D56EEBCB-60D6-4693-8226-2601B2A930A1}" type="slidenum">
              <a:rPr lang="en-NG" smtClean="0"/>
              <a:t>‹#›</a:t>
            </a:fld>
            <a:endParaRPr lang="en-NG"/>
          </a:p>
        </p:txBody>
      </p:sp>
    </p:spTree>
    <p:extLst>
      <p:ext uri="{BB962C8B-B14F-4D97-AF65-F5344CB8AC3E}">
        <p14:creationId xmlns:p14="http://schemas.microsoft.com/office/powerpoint/2010/main" val="391238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ECF8E-D7E6-45EA-9FD1-25FD1A6E80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70908478-622D-4851-BAE0-CAC3B2157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3DA1C9DB-49DB-4B51-A286-793329C02F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FD0E6-C612-4635-A46E-07E435037C8A}" type="datetimeFigureOut">
              <a:rPr lang="en-NG" smtClean="0"/>
              <a:t>02/25/2022</a:t>
            </a:fld>
            <a:endParaRPr lang="en-NG"/>
          </a:p>
        </p:txBody>
      </p:sp>
      <p:sp>
        <p:nvSpPr>
          <p:cNvPr id="5" name="Footer Placeholder 4">
            <a:extLst>
              <a:ext uri="{FF2B5EF4-FFF2-40B4-BE49-F238E27FC236}">
                <a16:creationId xmlns:a16="http://schemas.microsoft.com/office/drawing/2014/main" id="{B3F1260C-17DA-4573-8304-8686BD464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6C120974-EBC5-4CA0-B44F-5E4305167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EEBCB-60D6-4693-8226-2601B2A930A1}" type="slidenum">
              <a:rPr lang="en-NG" smtClean="0"/>
              <a:t>‹#›</a:t>
            </a:fld>
            <a:endParaRPr lang="en-NG"/>
          </a:p>
        </p:txBody>
      </p:sp>
    </p:spTree>
    <p:extLst>
      <p:ext uri="{BB962C8B-B14F-4D97-AF65-F5344CB8AC3E}">
        <p14:creationId xmlns:p14="http://schemas.microsoft.com/office/powerpoint/2010/main" val="421308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107119-B6E1-41FA-A395-40B0B0296188}"/>
              </a:ext>
            </a:extLst>
          </p:cNvPr>
          <p:cNvSpPr>
            <a:spLocks noGrp="1"/>
          </p:cNvSpPr>
          <p:nvPr>
            <p:ph type="ctrTitle"/>
          </p:nvPr>
        </p:nvSpPr>
        <p:spPr>
          <a:xfrm>
            <a:off x="890338" y="640080"/>
            <a:ext cx="4996112" cy="3566160"/>
          </a:xfrm>
        </p:spPr>
        <p:txBody>
          <a:bodyPr anchor="b">
            <a:normAutofit/>
          </a:bodyPr>
          <a:lstStyle/>
          <a:p>
            <a:pPr algn="l"/>
            <a:r>
              <a:rPr lang="en-US" sz="3600" b="1" dirty="0">
                <a:effectLst/>
                <a:latin typeface="A750-Sans" panose="00000400000000000000" pitchFamily="2" charset="0"/>
                <a:ea typeface="Times New Roman" panose="02020603050405020304" pitchFamily="18" charset="0"/>
              </a:rPr>
              <a:t>Road Tax Administration in Nigeria: </a:t>
            </a:r>
            <a:br>
              <a:rPr lang="en-US" sz="3600" b="1" dirty="0">
                <a:effectLst/>
                <a:latin typeface="A750-Sans" panose="00000400000000000000" pitchFamily="2" charset="0"/>
                <a:ea typeface="Times New Roman" panose="02020603050405020304" pitchFamily="18" charset="0"/>
              </a:rPr>
            </a:br>
            <a:r>
              <a:rPr lang="en-US" sz="3600" b="1" dirty="0">
                <a:effectLst/>
                <a:latin typeface="A750-Sans" panose="00000400000000000000" pitchFamily="2" charset="0"/>
                <a:ea typeface="Times New Roman" panose="02020603050405020304" pitchFamily="18" charset="0"/>
              </a:rPr>
              <a:t>Challenges and Prospects</a:t>
            </a:r>
            <a:endParaRPr lang="en-NG" sz="3600" dirty="0">
              <a:latin typeface="A750-Sans" panose="00000400000000000000" pitchFamily="2" charset="0"/>
            </a:endParaRPr>
          </a:p>
        </p:txBody>
      </p:sp>
      <p:sp>
        <p:nvSpPr>
          <p:cNvPr id="3" name="Subtitle 2">
            <a:extLst>
              <a:ext uri="{FF2B5EF4-FFF2-40B4-BE49-F238E27FC236}">
                <a16:creationId xmlns:a16="http://schemas.microsoft.com/office/drawing/2014/main" id="{14319339-50B9-4CEB-BB7C-570AF988CF4E}"/>
              </a:ext>
            </a:extLst>
          </p:cNvPr>
          <p:cNvSpPr>
            <a:spLocks noGrp="1"/>
          </p:cNvSpPr>
          <p:nvPr>
            <p:ph type="subTitle" idx="1"/>
          </p:nvPr>
        </p:nvSpPr>
        <p:spPr>
          <a:xfrm>
            <a:off x="890339" y="4636008"/>
            <a:ext cx="4281736" cy="1572768"/>
          </a:xfrm>
        </p:spPr>
        <p:txBody>
          <a:bodyPr>
            <a:normAutofit/>
          </a:bodyPr>
          <a:lstStyle/>
          <a:p>
            <a:pPr algn="l"/>
            <a:r>
              <a:rPr lang="it-IT" sz="1300" dirty="0">
                <a:latin typeface="Abadi" panose="020B0604020104020204" pitchFamily="34" charset="0"/>
                <a:cs typeface="Times New Roman" panose="02020603050405020304" pitchFamily="18" charset="0"/>
              </a:rPr>
              <a:t>Mr Billy Filibus</a:t>
            </a:r>
          </a:p>
          <a:p>
            <a:pPr algn="l"/>
            <a:r>
              <a:rPr lang="it-IT" sz="1300" dirty="0">
                <a:latin typeface="Abadi" panose="020B0604020104020204" pitchFamily="34" charset="0"/>
                <a:cs typeface="Times New Roman" panose="02020603050405020304" pitchFamily="18" charset="0"/>
              </a:rPr>
              <a:t>MD/CEO Fyemto Integrated Logistics &amp; Transport Services Limited</a:t>
            </a:r>
          </a:p>
          <a:p>
            <a:pPr algn="l"/>
            <a:r>
              <a:rPr lang="it-IT" sz="1300" dirty="0">
                <a:latin typeface="Abadi" panose="020B0604020104020204" pitchFamily="34" charset="0"/>
                <a:cs typeface="Times New Roman" panose="02020603050405020304" pitchFamily="18" charset="0"/>
              </a:rPr>
              <a:t>Expert in Road Infrastructure Development, Road Tax Administration, Road Transport &amp; Logistics</a:t>
            </a:r>
            <a:endParaRPr lang="en-NG" sz="1300" dirty="0">
              <a:latin typeface="Abadi" panose="020B0604020104020204" pitchFamily="34" charset="0"/>
              <a:cs typeface="Times New Roman" panose="02020603050405020304" pitchFamily="18" charset="0"/>
            </a:endParaRPr>
          </a:p>
        </p:txBody>
      </p:sp>
      <p:sp>
        <p:nvSpPr>
          <p:cNvPr id="8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7E02B21-1AAF-466D-8D0D-17068B91C4FE}"/>
              </a:ext>
            </a:extLst>
          </p:cNvPr>
          <p:cNvPicPr>
            <a:picLocks noChangeAspect="1"/>
          </p:cNvPicPr>
          <p:nvPr/>
        </p:nvPicPr>
        <p:blipFill rotWithShape="1">
          <a:blip r:embed="rId2"/>
          <a:srcRect l="13142" r="2040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0202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9A28E8-4EAD-435C-BB89-A87A2B125658}"/>
              </a:ext>
            </a:extLst>
          </p:cNvPr>
          <p:cNvPicPr>
            <a:picLocks noChangeAspect="1"/>
          </p:cNvPicPr>
          <p:nvPr/>
        </p:nvPicPr>
        <p:blipFill rotWithShape="1">
          <a:blip r:embed="rId2"/>
          <a:srcRect/>
          <a:stretch/>
        </p:blipFill>
        <p:spPr>
          <a:xfrm>
            <a:off x="-1" y="10"/>
            <a:ext cx="12192000" cy="6857990"/>
          </a:xfrm>
          <a:prstGeom prst="rect">
            <a:avLst/>
          </a:prstGeom>
        </p:spPr>
      </p:pic>
      <p:sp>
        <p:nvSpPr>
          <p:cNvPr id="2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719957" y="1363226"/>
            <a:ext cx="4204137" cy="1342754"/>
          </a:xfrm>
        </p:spPr>
        <p:txBody>
          <a:bodyPr>
            <a:normAutofit/>
          </a:bodyPr>
          <a:lstStyle/>
          <a:p>
            <a:pPr algn="ctr"/>
            <a:r>
              <a:rPr lang="en-US" sz="3600" b="1" dirty="0">
                <a:effectLst/>
                <a:latin typeface="Times New Roman" panose="02020603050405020304" pitchFamily="18" charset="0"/>
                <a:ea typeface="Times New Roman" panose="02020603050405020304" pitchFamily="18" charset="0"/>
              </a:rPr>
              <a:t>NIGERIA</a:t>
            </a:r>
            <a:br>
              <a:rPr lang="en-NG" sz="3600" b="1" dirty="0">
                <a:effectLst/>
                <a:latin typeface="Times New Roman" panose="02020603050405020304" pitchFamily="18" charset="0"/>
                <a:ea typeface="Times New Roman" panose="02020603050405020304" pitchFamily="18" charset="0"/>
              </a:rPr>
            </a:br>
            <a:endParaRPr lang="en-NG" sz="3600" b="1" dirty="0"/>
          </a:p>
        </p:txBody>
      </p:sp>
      <p:cxnSp>
        <p:nvCxnSpPr>
          <p:cNvPr id="23" name="Straight Connector 2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719957" y="3239986"/>
            <a:ext cx="4593021" cy="2619839"/>
          </a:xfrm>
        </p:spPr>
        <p:txBody>
          <a:bodyPr anchor="ctr">
            <a:noAutofit/>
          </a:bodyPr>
          <a:lstStyle/>
          <a:p>
            <a:pPr marL="0" lvl="0" indent="0">
              <a:buNone/>
            </a:pPr>
            <a:r>
              <a:rPr lang="en-CA" sz="1800" b="1" dirty="0">
                <a:effectLst/>
                <a:latin typeface="Times New Roman" panose="02020603050405020304" pitchFamily="18" charset="0"/>
                <a:ea typeface="Calibri" panose="020F0502020204030204" pitchFamily="34" charset="0"/>
                <a:cs typeface="Times New Roman" panose="02020603050405020304" pitchFamily="18" charset="0"/>
              </a:rPr>
              <a:t>FEDERAL ROAD SAFETY COMMISSION (FRSC):</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FRSC is responsible for designing and production of the National Driver’s Licence. FRSC has Driver’s Licence Capture (DLC) centres where successful applicants are captured to obtain their processed Driver’s Licence across the states and FCT respectively.</a:t>
            </a:r>
            <a:endParaRPr lang="en-N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47650" indent="0">
              <a:buNone/>
            </a:pPr>
            <a:endParaRPr lang="en-NG"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spcAft>
                <a:spcPts val="1000"/>
              </a:spcAft>
              <a:buNone/>
            </a:pPr>
            <a:r>
              <a:rPr lang="en-CA" sz="1800" b="1" dirty="0">
                <a:effectLst/>
                <a:latin typeface="Times New Roman" panose="02020603050405020304" pitchFamily="18" charset="0"/>
                <a:ea typeface="Calibri" panose="020F0502020204030204" pitchFamily="34" charset="0"/>
                <a:cs typeface="Times New Roman" panose="02020603050405020304" pitchFamily="18" charset="0"/>
              </a:rPr>
              <a:t>ROAD TRAFFIC DEPARTMENT (VIO’s):</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 The Road Traffic Department are responsible for testing and presenting applicants for the Driver’s Licence to FRSC for capture. VIOs administers driving test which comprises both on-the-road and off-the-road testing. An applicant for Driver’s Licence MUST pass the VIO test before going to FRSC for licensing processing.</a:t>
            </a:r>
            <a:endParaRPr lang="en-NG"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NG"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1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593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524256" y="4767072"/>
            <a:ext cx="6594189" cy="1625210"/>
          </a:xfrm>
        </p:spPr>
        <p:txBody>
          <a:bodyPr>
            <a:normAutofit/>
          </a:bodyPr>
          <a:lstStyle/>
          <a:p>
            <a:pPr algn="r"/>
            <a:r>
              <a:rPr lang="en-US" b="1">
                <a:solidFill>
                  <a:srgbClr val="FFFFFF"/>
                </a:solidFill>
                <a:effectLst/>
                <a:latin typeface="Times New Roman" panose="02020603050405020304" pitchFamily="18" charset="0"/>
                <a:ea typeface="Times New Roman" panose="02020603050405020304" pitchFamily="18" charset="0"/>
              </a:rPr>
              <a:t>THE IGR ADVANTAGE</a:t>
            </a:r>
            <a:endParaRPr lang="en-NG">
              <a:solidFill>
                <a:srgbClr val="FFFFFF"/>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B04903E3-C000-4790-A3C4-EAE3AB29AE26}"/>
              </a:ext>
            </a:extLst>
          </p:cNvPr>
          <p:cNvPicPr>
            <a:picLocks noChangeAspect="1"/>
          </p:cNvPicPr>
          <p:nvPr/>
        </p:nvPicPr>
        <p:blipFill rotWithShape="1">
          <a:blip r:embed="rId2"/>
          <a:srcRect r="3337"/>
          <a:stretch/>
        </p:blipFill>
        <p:spPr>
          <a:xfrm>
            <a:off x="327547" y="321733"/>
            <a:ext cx="7058306" cy="4107392"/>
          </a:xfrm>
          <a:prstGeom prst="rect">
            <a:avLst/>
          </a:prstGeom>
        </p:spPr>
      </p:pic>
      <p:sp>
        <p:nvSpPr>
          <p:cNvPr id="25" name="Rectangle 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7729538" y="428624"/>
            <a:ext cx="4043361" cy="5963657"/>
          </a:xfrm>
        </p:spPr>
        <p:txBody>
          <a:bodyPr anchor="ctr">
            <a:normAutofit/>
          </a:bodyPr>
          <a:lstStyle/>
          <a:p>
            <a:pPr lvl="0">
              <a:tabLst>
                <a:tab pos="457200" algn="l"/>
              </a:tabLst>
            </a:pPr>
            <a:r>
              <a:rPr lang="en-GB" sz="2000" dirty="0">
                <a:solidFill>
                  <a:srgbClr val="FFFFFF"/>
                </a:solidFill>
                <a:effectLst/>
                <a:latin typeface="Times New Roman" panose="02020603050405020304" pitchFamily="18" charset="0"/>
                <a:ea typeface="Times New Roman" panose="02020603050405020304" pitchFamily="18" charset="0"/>
              </a:rPr>
              <a:t>Increased accountability (Payments go to the right account since everything is run through the platform)</a:t>
            </a:r>
            <a:endParaRPr lang="en-NG" sz="2000" dirty="0">
              <a:solidFill>
                <a:srgbClr val="FFFFFF"/>
              </a:solidFill>
              <a:effectLst/>
              <a:latin typeface="Times New Roman" panose="02020603050405020304" pitchFamily="18" charset="0"/>
              <a:ea typeface="Times New Roman" panose="02020603050405020304" pitchFamily="18" charset="0"/>
            </a:endParaRPr>
          </a:p>
          <a:p>
            <a:pPr lvl="0">
              <a:tabLst>
                <a:tab pos="457200" algn="l"/>
              </a:tabLst>
            </a:pPr>
            <a:r>
              <a:rPr lang="en-GB" sz="2000" dirty="0">
                <a:solidFill>
                  <a:srgbClr val="FFFFFF"/>
                </a:solidFill>
                <a:effectLst/>
                <a:latin typeface="Times New Roman" panose="02020603050405020304" pitchFamily="18" charset="0"/>
                <a:ea typeface="Times New Roman" panose="02020603050405020304" pitchFamily="18" charset="0"/>
              </a:rPr>
              <a:t>Potential to Reduce/Eliminate process abuse (All activities are logged and can be audited easily).</a:t>
            </a:r>
            <a:endParaRPr lang="en-NG" sz="2000" dirty="0">
              <a:solidFill>
                <a:srgbClr val="FFFFFF"/>
              </a:solidFill>
              <a:effectLst/>
              <a:latin typeface="Times New Roman" panose="02020603050405020304" pitchFamily="18" charset="0"/>
              <a:ea typeface="Times New Roman" panose="02020603050405020304" pitchFamily="18" charset="0"/>
            </a:endParaRPr>
          </a:p>
          <a:p>
            <a:pPr lvl="0">
              <a:tabLst>
                <a:tab pos="457200" algn="l"/>
              </a:tabLst>
            </a:pPr>
            <a:r>
              <a:rPr lang="en-GB" sz="2000" dirty="0">
                <a:solidFill>
                  <a:srgbClr val="FFFFFF"/>
                </a:solidFill>
                <a:effectLst/>
                <a:latin typeface="Times New Roman" panose="02020603050405020304" pitchFamily="18" charset="0"/>
                <a:ea typeface="Times New Roman" panose="02020603050405020304" pitchFamily="18" charset="0"/>
              </a:rPr>
              <a:t>Plug revenue leakages easily instantly increasing collections (all fines are recorded electronically)</a:t>
            </a:r>
            <a:endParaRPr lang="en-NG" sz="2000" dirty="0">
              <a:solidFill>
                <a:srgbClr val="FFFFFF"/>
              </a:solidFill>
              <a:effectLst/>
              <a:latin typeface="Times New Roman" panose="02020603050405020304" pitchFamily="18" charset="0"/>
              <a:ea typeface="Times New Roman" panose="02020603050405020304" pitchFamily="18" charset="0"/>
            </a:endParaRPr>
          </a:p>
          <a:p>
            <a:pPr lvl="0">
              <a:tabLst>
                <a:tab pos="457200" algn="l"/>
              </a:tabLst>
            </a:pPr>
            <a:r>
              <a:rPr lang="en-GB" sz="2000" dirty="0">
                <a:solidFill>
                  <a:srgbClr val="FFFFFF"/>
                </a:solidFill>
                <a:effectLst/>
                <a:latin typeface="Times New Roman" panose="02020603050405020304" pitchFamily="18" charset="0"/>
                <a:ea typeface="Times New Roman" panose="02020603050405020304" pitchFamily="18" charset="0"/>
              </a:rPr>
              <a:t>More revenue from possible interest imposed on late payment of tickets.</a:t>
            </a:r>
            <a:endParaRPr lang="en-NG" sz="2000" dirty="0">
              <a:solidFill>
                <a:srgbClr val="FFFFFF"/>
              </a:solidFill>
              <a:effectLst/>
              <a:latin typeface="Times New Roman" panose="02020603050405020304" pitchFamily="18" charset="0"/>
              <a:ea typeface="Times New Roman" panose="02020603050405020304" pitchFamily="18" charset="0"/>
            </a:endParaRPr>
          </a:p>
          <a:p>
            <a:pPr lvl="0">
              <a:tabLst>
                <a:tab pos="457200" algn="l"/>
              </a:tabLst>
            </a:pPr>
            <a:r>
              <a:rPr lang="en-GB" sz="2000" dirty="0">
                <a:solidFill>
                  <a:srgbClr val="FFFFFF"/>
                </a:solidFill>
                <a:effectLst/>
                <a:latin typeface="Times New Roman" panose="02020603050405020304" pitchFamily="18" charset="0"/>
                <a:ea typeface="Times New Roman" panose="02020603050405020304" pitchFamily="18" charset="0"/>
              </a:rPr>
              <a:t>Enforcement is easy since payment will be tied to vehicle license renewal</a:t>
            </a:r>
            <a:endParaRPr lang="en-NG" sz="2000" dirty="0">
              <a:solidFill>
                <a:srgbClr val="FFFFFF"/>
              </a:solidFill>
              <a:effectLst/>
              <a:latin typeface="Times New Roman" panose="02020603050405020304" pitchFamily="18" charset="0"/>
              <a:ea typeface="Times New Roman" panose="02020603050405020304" pitchFamily="18" charset="0"/>
            </a:endParaRPr>
          </a:p>
          <a:p>
            <a:pPr marL="0" indent="0">
              <a:buNone/>
            </a:pPr>
            <a:endParaRPr lang="en-NG" sz="2000"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81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586478" y="1683756"/>
            <a:ext cx="3115265" cy="2396359"/>
          </a:xfrm>
        </p:spPr>
        <p:txBody>
          <a:bodyPr anchor="b">
            <a:normAutofit/>
          </a:bodyPr>
          <a:lstStyle/>
          <a:p>
            <a:pPr marL="228600" algn="r"/>
            <a:r>
              <a:rPr lang="en-US" sz="4000" b="1">
                <a:solidFill>
                  <a:srgbClr val="FFFFFF"/>
                </a:solidFill>
                <a:effectLst/>
                <a:latin typeface="Times New Roman" panose="02020603050405020304" pitchFamily="18" charset="0"/>
                <a:ea typeface="Times New Roman" panose="02020603050405020304" pitchFamily="18" charset="0"/>
              </a:rPr>
              <a:t>BENEFITS</a:t>
            </a:r>
            <a:endParaRPr lang="en-NG" sz="4000">
              <a:solidFill>
                <a:srgbClr val="FFFFFF"/>
              </a:solidFill>
              <a:effectLst/>
              <a:latin typeface="Times New Roman" panose="02020603050405020304" pitchFamily="18" charset="0"/>
              <a:ea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5AB9EEA5-EA3C-4E11-9035-F7AFB89DE6E4}"/>
              </a:ext>
            </a:extLst>
          </p:cNvPr>
          <p:cNvGraphicFramePr>
            <a:graphicFrameLocks noGrp="1"/>
          </p:cNvGraphicFramePr>
          <p:nvPr>
            <p:ph idx="1"/>
            <p:extLst>
              <p:ext uri="{D42A27DB-BD31-4B8C-83A1-F6EECF244321}">
                <p14:modId xmlns:p14="http://schemas.microsoft.com/office/powerpoint/2010/main" val="32791708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620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838200" y="365125"/>
            <a:ext cx="10515600" cy="1325563"/>
          </a:xfrm>
        </p:spPr>
        <p:txBody>
          <a:bodyPr>
            <a:normAutofit/>
          </a:bodyPr>
          <a:lstStyle/>
          <a:p>
            <a:r>
              <a:rPr lang="en-US" sz="5400" b="1">
                <a:effectLst/>
                <a:latin typeface="Times New Roman" panose="02020603050405020304" pitchFamily="18" charset="0"/>
                <a:ea typeface="Times New Roman" panose="02020603050405020304" pitchFamily="18" charset="0"/>
              </a:rPr>
              <a:t>CHALLENGES</a:t>
            </a:r>
            <a:endParaRPr lang="en-NG" sz="5400">
              <a:effectLst/>
              <a:latin typeface="Times New Roman" panose="02020603050405020304" pitchFamily="18" charset="0"/>
              <a:ea typeface="Times New Roman" panose="02020603050405020304" pitchFamily="18" charset="0"/>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03A3FB4-7BFE-4B30-A673-B2C249B797B4}"/>
              </a:ext>
            </a:extLst>
          </p:cNvPr>
          <p:cNvGraphicFramePr>
            <a:graphicFrameLocks noGrp="1"/>
          </p:cNvGraphicFramePr>
          <p:nvPr>
            <p:ph idx="1"/>
            <p:extLst>
              <p:ext uri="{D42A27DB-BD31-4B8C-83A1-F6EECF244321}">
                <p14:modId xmlns:p14="http://schemas.microsoft.com/office/powerpoint/2010/main" val="331721692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388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2347"/>
            <a:ext cx="12191999"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838200" y="365125"/>
            <a:ext cx="10515600" cy="1325563"/>
          </a:xfrm>
        </p:spPr>
        <p:txBody>
          <a:bodyPr>
            <a:normAutofit/>
          </a:bodyPr>
          <a:lstStyle/>
          <a:p>
            <a:r>
              <a:rPr lang="en-US" b="1">
                <a:latin typeface="Times New Roman" panose="02020603050405020304" pitchFamily="18" charset="0"/>
                <a:ea typeface="Times New Roman" panose="02020603050405020304" pitchFamily="18" charset="0"/>
              </a:rPr>
              <a:t>REQUIRED </a:t>
            </a:r>
            <a:r>
              <a:rPr lang="en-US" b="1">
                <a:effectLst/>
                <a:latin typeface="Times New Roman" panose="02020603050405020304" pitchFamily="18" charset="0"/>
                <a:ea typeface="Times New Roman" panose="02020603050405020304" pitchFamily="18" charset="0"/>
              </a:rPr>
              <a:t>GOVERNMENT SUPPORT &amp; INTERVENTION</a:t>
            </a:r>
            <a:endParaRPr lang="en-NG">
              <a:effectLst/>
              <a:latin typeface="Times New Roman" panose="02020603050405020304" pitchFamily="18" charset="0"/>
              <a:ea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B09F8999-7D18-4F75-863A-8337EA98B8D3}"/>
              </a:ext>
            </a:extLst>
          </p:cNvPr>
          <p:cNvGraphicFramePr>
            <a:graphicFrameLocks noGrp="1"/>
          </p:cNvGraphicFramePr>
          <p:nvPr>
            <p:ph idx="1"/>
            <p:extLst>
              <p:ext uri="{D42A27DB-BD31-4B8C-83A1-F6EECF244321}">
                <p14:modId xmlns:p14="http://schemas.microsoft.com/office/powerpoint/2010/main" val="1309202237"/>
              </p:ext>
            </p:extLst>
          </p:nvPr>
        </p:nvGraphicFramePr>
        <p:xfrm>
          <a:off x="838200" y="2001902"/>
          <a:ext cx="10515600" cy="4160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52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838200" y="365125"/>
            <a:ext cx="10515600" cy="1325563"/>
          </a:xfrm>
        </p:spPr>
        <p:txBody>
          <a:bodyPr>
            <a:normAutofit/>
          </a:bodyPr>
          <a:lstStyle/>
          <a:p>
            <a:pPr>
              <a:spcAft>
                <a:spcPts val="800"/>
              </a:spcAft>
            </a:pPr>
            <a:r>
              <a:rPr lang="en-US" sz="4200" b="1">
                <a:effectLst/>
                <a:latin typeface="Times New Roman" panose="02020603050405020304" pitchFamily="18" charset="0"/>
                <a:ea typeface="Times New Roman" panose="02020603050405020304" pitchFamily="18" charset="0"/>
              </a:rPr>
              <a:t>PROSPECTS: POTENTIAL SOURCES OF REVENUE</a:t>
            </a:r>
            <a:endParaRPr lang="en-NG" sz="4200">
              <a:effectLst/>
              <a:latin typeface="Times New Roman" panose="02020603050405020304" pitchFamily="18" charset="0"/>
              <a:ea typeface="Times New Roman" panose="02020603050405020304" pitchFamily="18" charset="0"/>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B1FF04B5-3E5D-4049-93B2-CCC1AF96F279}"/>
              </a:ext>
            </a:extLst>
          </p:cNvPr>
          <p:cNvGraphicFramePr>
            <a:graphicFrameLocks noGrp="1"/>
          </p:cNvGraphicFramePr>
          <p:nvPr>
            <p:ph idx="1"/>
            <p:extLst>
              <p:ext uri="{D42A27DB-BD31-4B8C-83A1-F6EECF244321}">
                <p14:modId xmlns:p14="http://schemas.microsoft.com/office/powerpoint/2010/main" val="288293554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91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934872" y="982272"/>
            <a:ext cx="3388419" cy="4560970"/>
          </a:xfrm>
        </p:spPr>
        <p:txBody>
          <a:bodyPr>
            <a:normAutofit/>
          </a:bodyPr>
          <a:lstStyle/>
          <a:p>
            <a:pPr>
              <a:spcAft>
                <a:spcPts val="800"/>
              </a:spcAft>
            </a:pPr>
            <a:r>
              <a:rPr lang="en-US" sz="3700" b="1" dirty="0">
                <a:solidFill>
                  <a:srgbClr val="FFFFFF"/>
                </a:solidFill>
                <a:effectLst/>
                <a:latin typeface="Times New Roman" panose="02020603050405020304" pitchFamily="18" charset="0"/>
                <a:ea typeface="Times New Roman" panose="02020603050405020304" pitchFamily="18" charset="0"/>
              </a:rPr>
              <a:t>CONCLUSION</a:t>
            </a:r>
            <a:endParaRPr lang="en-NG" sz="3700" dirty="0">
              <a:solidFill>
                <a:srgbClr val="FFFFFF"/>
              </a:solidFill>
              <a:effectLst/>
              <a:latin typeface="Times New Roman" panose="02020603050405020304" pitchFamily="18" charset="0"/>
              <a:ea typeface="Times New Roman" panose="02020603050405020304" pitchFamily="18" charset="0"/>
            </a:endParaRPr>
          </a:p>
        </p:txBody>
      </p:sp>
      <p:sp>
        <p:nvSpPr>
          <p:cNvPr id="2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5221862" y="1719618"/>
            <a:ext cx="5948831" cy="4334629"/>
          </a:xfrm>
        </p:spPr>
        <p:txBody>
          <a:bodyPr anchor="ctr">
            <a:normAutofit/>
          </a:bodyPr>
          <a:lstStyle/>
          <a:p>
            <a:pPr marL="0" indent="0">
              <a:spcAft>
                <a:spcPts val="800"/>
              </a:spcAft>
              <a:buNone/>
            </a:pPr>
            <a:r>
              <a:rPr lang="en-US" sz="2400" dirty="0">
                <a:solidFill>
                  <a:srgbClr val="FEFFFF"/>
                </a:solidFill>
                <a:effectLst/>
                <a:latin typeface="Times New Roman" panose="02020603050405020304" pitchFamily="18" charset="0"/>
                <a:ea typeface="Times New Roman" panose="02020603050405020304" pitchFamily="18" charset="0"/>
              </a:rPr>
              <a:t>The Federal and States tax authorities should strengthen collaboration among themselves so as to enhance revenue collection and the Joint Tax Board should encourage effective collaboration and synergy amongst stakeholders as a means of providing better services for taxpayers and increased Internally Generated Revenue (IGR).</a:t>
            </a:r>
            <a:endParaRPr lang="en-NG" sz="2400" dirty="0">
              <a:solidFill>
                <a:srgbClr val="FEFFFF"/>
              </a:solidFill>
              <a:effectLst/>
              <a:latin typeface="Times New Roman" panose="02020603050405020304" pitchFamily="18" charset="0"/>
              <a:ea typeface="Times New Roman" panose="02020603050405020304" pitchFamily="18" charset="0"/>
            </a:endParaRPr>
          </a:p>
          <a:p>
            <a:pPr marL="0" indent="0">
              <a:buNone/>
            </a:pPr>
            <a:endParaRPr lang="en-NG" sz="2400" dirty="0">
              <a:solidFill>
                <a:srgbClr val="FE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Close up image of hands applauding">
            <a:extLst>
              <a:ext uri="{FF2B5EF4-FFF2-40B4-BE49-F238E27FC236}">
                <a16:creationId xmlns:a16="http://schemas.microsoft.com/office/drawing/2014/main" id="{DD3DF033-DB01-4ED1-8C42-9B6120AB4168}"/>
              </a:ext>
            </a:extLst>
          </p:cNvPr>
          <p:cNvPicPr>
            <a:picLocks noChangeAspect="1"/>
          </p:cNvPicPr>
          <p:nvPr/>
        </p:nvPicPr>
        <p:blipFill rotWithShape="1">
          <a:blip r:embed="rId2"/>
          <a:srcRect l="5884" r="-1" b="-1"/>
          <a:stretch/>
        </p:blipFill>
        <p:spPr>
          <a:xfrm>
            <a:off x="0" y="-196333"/>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05CEC8-BD53-4EE0-90E6-284422184142}"/>
              </a:ext>
            </a:extLst>
          </p:cNvPr>
          <p:cNvSpPr>
            <a:spLocks noGrp="1"/>
          </p:cNvSpPr>
          <p:nvPr>
            <p:ph idx="1"/>
          </p:nvPr>
        </p:nvSpPr>
        <p:spPr>
          <a:xfrm>
            <a:off x="6254945" y="2484689"/>
            <a:ext cx="6512528" cy="3742762"/>
          </a:xfrm>
        </p:spPr>
        <p:txBody>
          <a:bodyPr>
            <a:normAutofit/>
          </a:bodyPr>
          <a:lstStyle/>
          <a:p>
            <a:pPr marL="0" indent="0">
              <a:buNone/>
            </a:pPr>
            <a:endParaRPr lang="it-IT" sz="4800" b="1" dirty="0">
              <a:latin typeface="Blackadder ITC" panose="04020505051007020D02" pitchFamily="82" charset="0"/>
            </a:endParaRPr>
          </a:p>
          <a:p>
            <a:pPr marL="0" indent="0">
              <a:buNone/>
            </a:pPr>
            <a:r>
              <a:rPr lang="it-IT" sz="4800" b="1" dirty="0">
                <a:latin typeface="Blackadder ITC" panose="04020505051007020D02" pitchFamily="82" charset="0"/>
              </a:rPr>
              <a:t>Thank you for listening!</a:t>
            </a:r>
            <a:br>
              <a:rPr lang="en-NG" sz="4800" b="1" dirty="0">
                <a:latin typeface="Blackadder ITC" panose="04020505051007020D02" pitchFamily="82" charset="0"/>
              </a:rPr>
            </a:br>
            <a:endParaRPr lang="en-NG" sz="4800" b="1" dirty="0">
              <a:latin typeface="Blackadder ITC" panose="04020505051007020D02" pitchFamily="82" charset="0"/>
            </a:endParaRPr>
          </a:p>
        </p:txBody>
      </p:sp>
    </p:spTree>
    <p:extLst>
      <p:ext uri="{BB962C8B-B14F-4D97-AF65-F5344CB8AC3E}">
        <p14:creationId xmlns:p14="http://schemas.microsoft.com/office/powerpoint/2010/main" val="356186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Question marks in a line and one question mark is lit">
            <a:extLst>
              <a:ext uri="{FF2B5EF4-FFF2-40B4-BE49-F238E27FC236}">
                <a16:creationId xmlns:a16="http://schemas.microsoft.com/office/drawing/2014/main" id="{07F627E1-AA7E-4C8C-B406-07DA92A7E7D9}"/>
              </a:ext>
            </a:extLst>
          </p:cNvPr>
          <p:cNvPicPr>
            <a:picLocks noChangeAspect="1"/>
          </p:cNvPicPr>
          <p:nvPr/>
        </p:nvPicPr>
        <p:blipFill rotWithShape="1">
          <a:blip r:embed="rId2"/>
          <a:srcRect r="5882" b="-1"/>
          <a:stretch/>
        </p:blipFill>
        <p:spPr>
          <a:xfrm>
            <a:off x="-56097" y="-420727"/>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ED59BCE-C554-4136-942D-82638E689515}"/>
              </a:ext>
            </a:extLst>
          </p:cNvPr>
          <p:cNvSpPr>
            <a:spLocks noGrp="1"/>
          </p:cNvSpPr>
          <p:nvPr>
            <p:ph idx="1"/>
          </p:nvPr>
        </p:nvSpPr>
        <p:spPr>
          <a:xfrm>
            <a:off x="7531610" y="2434201"/>
            <a:ext cx="3822189" cy="3742762"/>
          </a:xfrm>
        </p:spPr>
        <p:txBody>
          <a:bodyPr>
            <a:normAutofit/>
          </a:bodyPr>
          <a:lstStyle/>
          <a:p>
            <a:pPr marL="0" indent="0">
              <a:buNone/>
            </a:pPr>
            <a:endParaRPr lang="it-IT" sz="4800" b="1" dirty="0">
              <a:latin typeface="Blackadder ITC" panose="04020505051007020D02" pitchFamily="82" charset="0"/>
              <a:cs typeface="Times New Roman" panose="02020603050405020304" pitchFamily="18" charset="0"/>
            </a:endParaRPr>
          </a:p>
          <a:p>
            <a:pPr marL="0" indent="0">
              <a:buNone/>
            </a:pPr>
            <a:r>
              <a:rPr lang="it-IT" sz="4800" b="1" dirty="0">
                <a:latin typeface="Blackadder ITC" panose="04020505051007020D02" pitchFamily="82" charset="0"/>
                <a:cs typeface="Times New Roman" panose="02020603050405020304" pitchFamily="18" charset="0"/>
              </a:rPr>
              <a:t>Questions?</a:t>
            </a:r>
            <a:endParaRPr lang="en-NG" sz="4800" b="1" dirty="0">
              <a:latin typeface="Blackadder ITC" panose="04020505051007020D02" pitchFamily="82" charset="0"/>
              <a:cs typeface="Times New Roman" panose="02020603050405020304" pitchFamily="18" charset="0"/>
            </a:endParaRPr>
          </a:p>
        </p:txBody>
      </p:sp>
    </p:spTree>
    <p:extLst>
      <p:ext uri="{BB962C8B-B14F-4D97-AF65-F5344CB8AC3E}">
        <p14:creationId xmlns:p14="http://schemas.microsoft.com/office/powerpoint/2010/main" val="75272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604D-B5AE-48EA-8186-C18D9AC1C5ED}"/>
              </a:ext>
            </a:extLst>
          </p:cNvPr>
          <p:cNvSpPr>
            <a:spLocks noGrp="1"/>
          </p:cNvSpPr>
          <p:nvPr>
            <p:ph type="title"/>
          </p:nvPr>
        </p:nvSpPr>
        <p:spPr>
          <a:xfrm>
            <a:off x="4965430" y="828957"/>
            <a:ext cx="6586491" cy="1286160"/>
          </a:xfrm>
        </p:spPr>
        <p:txBody>
          <a:bodyPr anchor="b">
            <a:normAutofit/>
          </a:bodyPr>
          <a:lstStyle/>
          <a:p>
            <a:r>
              <a:rPr lang="en-US" sz="3600" b="1" dirty="0">
                <a:effectLst/>
                <a:latin typeface="A750-Sans" panose="00000400000000000000" pitchFamily="2" charset="0"/>
                <a:ea typeface="Times New Roman" panose="02020603050405020304" pitchFamily="18" charset="0"/>
              </a:rPr>
              <a:t>INTRODUCTION: Definitions</a:t>
            </a:r>
            <a:endParaRPr lang="en-NG" sz="3600" dirty="0">
              <a:latin typeface="A750-Sans" panose="00000400000000000000" pitchFamily="2" charset="0"/>
            </a:endParaRPr>
          </a:p>
        </p:txBody>
      </p:sp>
      <p:sp>
        <p:nvSpPr>
          <p:cNvPr id="28" name="Content Placeholder 2">
            <a:extLst>
              <a:ext uri="{FF2B5EF4-FFF2-40B4-BE49-F238E27FC236}">
                <a16:creationId xmlns:a16="http://schemas.microsoft.com/office/drawing/2014/main" id="{5A688F1A-AEBA-4074-9DBA-78AA667FF78F}"/>
              </a:ext>
            </a:extLst>
          </p:cNvPr>
          <p:cNvSpPr>
            <a:spLocks noGrp="1"/>
          </p:cNvSpPr>
          <p:nvPr>
            <p:ph idx="1"/>
          </p:nvPr>
        </p:nvSpPr>
        <p:spPr>
          <a:xfrm>
            <a:off x="4965430" y="2314807"/>
            <a:ext cx="6586489" cy="3785419"/>
          </a:xfrm>
        </p:spPr>
        <p:txBody>
          <a:bodyPr>
            <a:normAutofit/>
          </a:bodyPr>
          <a:lstStyle/>
          <a:p>
            <a:pPr algn="just">
              <a:tabLst>
                <a:tab pos="457200" algn="l"/>
                <a:tab pos="914400" algn="l"/>
                <a:tab pos="1371600" algn="l"/>
                <a:tab pos="1828800" algn="l"/>
                <a:tab pos="3648075" algn="l"/>
              </a:tabLst>
            </a:pPr>
            <a:r>
              <a:rPr lang="en-US" sz="1600" b="1" dirty="0">
                <a:effectLst/>
                <a:latin typeface="Abadi" panose="020B0604020104020204" pitchFamily="34" charset="0"/>
                <a:ea typeface="Times New Roman" panose="02020603050405020304" pitchFamily="18" charset="0"/>
              </a:rPr>
              <a:t>TAX: </a:t>
            </a:r>
            <a:r>
              <a:rPr lang="en-US" sz="1600" dirty="0">
                <a:effectLst/>
                <a:latin typeface="Abadi" panose="020B0604020104020204" pitchFamily="34" charset="0"/>
                <a:ea typeface="Times New Roman" panose="02020603050405020304" pitchFamily="18" charset="0"/>
              </a:rPr>
              <a:t>A tax is a compulsory financial charge or some other type of levy imposed on an individual or legal entity (taxpayer) by a governmental organization in order to fund government spendings and various public expenditures (regional, local, or national).</a:t>
            </a:r>
            <a:endParaRPr lang="en-NG" sz="1600" dirty="0">
              <a:effectLst/>
              <a:latin typeface="Abadi" panose="020B0604020104020204" pitchFamily="34" charset="0"/>
              <a:ea typeface="Times New Roman" panose="02020603050405020304" pitchFamily="18" charset="0"/>
            </a:endParaRPr>
          </a:p>
          <a:p>
            <a:pPr algn="just">
              <a:tabLst>
                <a:tab pos="457200" algn="l"/>
                <a:tab pos="914400" algn="l"/>
                <a:tab pos="1371600" algn="l"/>
                <a:tab pos="1828800" algn="l"/>
                <a:tab pos="3648075" algn="l"/>
              </a:tabLst>
            </a:pPr>
            <a:endParaRPr lang="en-NG" sz="1600" dirty="0">
              <a:effectLst/>
              <a:latin typeface="Abadi" panose="020B0604020104020204" pitchFamily="34" charset="0"/>
              <a:ea typeface="Times New Roman" panose="02020603050405020304" pitchFamily="18" charset="0"/>
            </a:endParaRPr>
          </a:p>
          <a:p>
            <a:pPr algn="just">
              <a:tabLst>
                <a:tab pos="457200" algn="l"/>
                <a:tab pos="914400" algn="l"/>
                <a:tab pos="1371600" algn="l"/>
                <a:tab pos="1828800" algn="l"/>
                <a:tab pos="3648075" algn="l"/>
              </a:tabLst>
            </a:pPr>
            <a:r>
              <a:rPr lang="en-US" sz="1600" b="1" dirty="0">
                <a:effectLst/>
                <a:latin typeface="Abadi" panose="020B0604020104020204" pitchFamily="34" charset="0"/>
                <a:ea typeface="Times New Roman" panose="02020603050405020304" pitchFamily="18" charset="0"/>
              </a:rPr>
              <a:t>TAX COMPLIANCE: </a:t>
            </a:r>
            <a:r>
              <a:rPr lang="en-US" sz="1600" dirty="0">
                <a:effectLst/>
                <a:latin typeface="Abadi" panose="020B0604020104020204" pitchFamily="34" charset="0"/>
                <a:ea typeface="Times New Roman" panose="02020603050405020304" pitchFamily="18" charset="0"/>
              </a:rPr>
              <a:t>This refers to policy actions and individual behavior aimed at ensuring that taxpayers are paying the right amount of tax at the right time and securing the correct tax allowances and tax reliefs. A failure to pay in a timely manner (non – compliance), along with evasion of or resistance to taxation, is punishable by law.</a:t>
            </a:r>
          </a:p>
          <a:p>
            <a:pPr algn="just">
              <a:tabLst>
                <a:tab pos="457200" algn="l"/>
                <a:tab pos="914400" algn="l"/>
                <a:tab pos="1371600" algn="l"/>
                <a:tab pos="1828800" algn="l"/>
                <a:tab pos="3648075" algn="l"/>
              </a:tabLst>
            </a:pPr>
            <a:r>
              <a:rPr lang="en-US" sz="1600" dirty="0">
                <a:latin typeface="Abadi" panose="020B0604020104020204" pitchFamily="34" charset="0"/>
              </a:rPr>
              <a:t>Taxes consist of direct or indirect taxes and may be paid in money or as its labour equivalent. An economic definition, by Atkinson, states that </a:t>
            </a:r>
            <a:r>
              <a:rPr lang="en-US" sz="1600" i="1" dirty="0">
                <a:latin typeface="Abadi" panose="020B0604020104020204" pitchFamily="34" charset="0"/>
              </a:rPr>
              <a:t>“….direct taxes may be adjusted to the individual characteristics of the taxpayer, whereas indirect taxes are levied on transactions irrespective of the circumstances of buyer or seller.”</a:t>
            </a:r>
            <a:endParaRPr lang="en-NG" sz="1600" i="1" dirty="0">
              <a:latin typeface="Abadi" panose="020B0604020104020204" pitchFamily="34" charset="0"/>
            </a:endParaRPr>
          </a:p>
          <a:p>
            <a:pPr algn="just"/>
            <a:endParaRPr lang="en-NG" sz="1600" dirty="0">
              <a:latin typeface="Abadi" panose="020B0604020104020204" pitchFamily="34" charset="0"/>
            </a:endParaRPr>
          </a:p>
        </p:txBody>
      </p:sp>
      <p:pic>
        <p:nvPicPr>
          <p:cNvPr id="4" name="Picture 3">
            <a:extLst>
              <a:ext uri="{FF2B5EF4-FFF2-40B4-BE49-F238E27FC236}">
                <a16:creationId xmlns:a16="http://schemas.microsoft.com/office/drawing/2014/main" id="{8A6A96DD-1B92-4478-B010-E3FE48D4B1D7}"/>
              </a:ext>
            </a:extLst>
          </p:cNvPr>
          <p:cNvPicPr>
            <a:picLocks noChangeAspect="1"/>
          </p:cNvPicPr>
          <p:nvPr/>
        </p:nvPicPr>
        <p:blipFill rotWithShape="1">
          <a:blip r:embed="rId2"/>
          <a:srcRect l="30195" r="24686" b="-1"/>
          <a:stretch/>
        </p:blipFill>
        <p:spPr>
          <a:xfrm>
            <a:off x="20" y="10"/>
            <a:ext cx="4635571" cy="6857990"/>
          </a:xfrm>
          <a:prstGeom prst="rect">
            <a:avLst/>
          </a:prstGeom>
          <a:effectLst/>
        </p:spPr>
      </p:pic>
      <p:cxnSp>
        <p:nvCxnSpPr>
          <p:cNvPr id="52" name="Straight Connector 5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307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6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097D-78FF-4915-9D7C-A506C63F5FC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3600" b="1" dirty="0">
                <a:latin typeface="A750-Sans" panose="00000400000000000000" pitchFamily="2" charset="0"/>
              </a:rPr>
              <a:t>INTRODUCTION: Definitions</a:t>
            </a:r>
            <a:endParaRPr lang="en-NG" sz="3600" b="1" dirty="0">
              <a:latin typeface="A750-Sans" panose="00000400000000000000" pitchFamily="2" charset="0"/>
            </a:endParaRPr>
          </a:p>
        </p:txBody>
      </p:sp>
      <p:sp>
        <p:nvSpPr>
          <p:cNvPr id="3" name="Content Placeholder 2">
            <a:extLst>
              <a:ext uri="{FF2B5EF4-FFF2-40B4-BE49-F238E27FC236}">
                <a16:creationId xmlns:a16="http://schemas.microsoft.com/office/drawing/2014/main" id="{E198553A-F953-4B1D-B8C4-08B055588ECD}"/>
              </a:ext>
            </a:extLst>
          </p:cNvPr>
          <p:cNvSpPr>
            <a:spLocks noGrp="1"/>
          </p:cNvSpPr>
          <p:nvPr>
            <p:ph idx="1"/>
          </p:nvPr>
        </p:nvSpPr>
        <p:spPr>
          <a:xfrm>
            <a:off x="4965431" y="2438400"/>
            <a:ext cx="6586489" cy="3785419"/>
          </a:xfrm>
        </p:spPr>
        <p:txBody>
          <a:bodyPr>
            <a:normAutofit/>
          </a:bodyPr>
          <a:lstStyle/>
          <a:p>
            <a:pPr>
              <a:tabLst>
                <a:tab pos="457200" algn="l"/>
                <a:tab pos="914400" algn="l"/>
                <a:tab pos="1371600" algn="l"/>
                <a:tab pos="1828800" algn="l"/>
                <a:tab pos="3648075" algn="l"/>
              </a:tabLst>
            </a:pPr>
            <a:r>
              <a:rPr lang="en-US" sz="1800" b="1" dirty="0">
                <a:effectLst/>
                <a:latin typeface="Abadi" panose="020B0604020104020204" pitchFamily="34" charset="0"/>
                <a:ea typeface="Times New Roman" panose="02020603050405020304" pitchFamily="18" charset="0"/>
              </a:rPr>
              <a:t>ROAD TAX: </a:t>
            </a:r>
            <a:r>
              <a:rPr lang="en-US" sz="1800" dirty="0">
                <a:latin typeface="Abadi" panose="020B0604020104020204" pitchFamily="34" charset="0"/>
                <a:ea typeface="Times New Roman" panose="02020603050405020304" pitchFamily="18" charset="0"/>
              </a:rPr>
              <a:t>i</a:t>
            </a:r>
            <a:r>
              <a:rPr lang="en-US" sz="1800" dirty="0">
                <a:effectLst/>
                <a:latin typeface="Abadi" panose="020B0604020104020204" pitchFamily="34" charset="0"/>
                <a:ea typeface="Times New Roman" panose="02020603050405020304" pitchFamily="18" charset="0"/>
              </a:rPr>
              <a:t>s known by various names around the world, is a tax which has to be paid on, or included with, a motorized vehicle to use it on a public road.</a:t>
            </a:r>
            <a:endParaRPr lang="en-NG" sz="1800" dirty="0">
              <a:effectLst/>
              <a:latin typeface="Abadi" panose="020B0604020104020204" pitchFamily="34" charset="0"/>
              <a:ea typeface="Times New Roman" panose="02020603050405020304" pitchFamily="18" charset="0"/>
            </a:endParaRPr>
          </a:p>
          <a:p>
            <a:pPr marL="0" indent="0">
              <a:buNone/>
              <a:tabLst>
                <a:tab pos="457200" algn="l"/>
                <a:tab pos="914400" algn="l"/>
                <a:tab pos="1371600" algn="l"/>
                <a:tab pos="1828800" algn="l"/>
                <a:tab pos="3648075" algn="l"/>
              </a:tabLst>
            </a:pPr>
            <a:endParaRPr lang="en-NG" sz="1800" dirty="0">
              <a:effectLst/>
              <a:latin typeface="Abadi" panose="020B0604020104020204" pitchFamily="34" charset="0"/>
              <a:ea typeface="Times New Roman" panose="02020603050405020304" pitchFamily="18" charset="0"/>
            </a:endParaRPr>
          </a:p>
          <a:p>
            <a:pPr>
              <a:tabLst>
                <a:tab pos="457200" algn="l"/>
                <a:tab pos="914400" algn="l"/>
                <a:tab pos="1371600" algn="l"/>
                <a:tab pos="1828800" algn="l"/>
                <a:tab pos="3648075" algn="l"/>
              </a:tabLst>
            </a:pPr>
            <a:r>
              <a:rPr lang="en-US" sz="1800" b="1" dirty="0">
                <a:effectLst/>
                <a:latin typeface="Abadi" panose="020B0604020104020204" pitchFamily="34" charset="0"/>
                <a:ea typeface="Times New Roman" panose="02020603050405020304" pitchFamily="18" charset="0"/>
              </a:rPr>
              <a:t>MOTOR VEHICLE ADMINISTRATION:</a:t>
            </a:r>
            <a:endParaRPr lang="en-NG" sz="1800" dirty="0">
              <a:effectLst/>
              <a:latin typeface="Abadi" panose="020B0604020104020204" pitchFamily="34" charset="0"/>
              <a:ea typeface="Times New Roman" panose="02020603050405020304" pitchFamily="18" charset="0"/>
            </a:endParaRPr>
          </a:p>
          <a:p>
            <a:pPr algn="just">
              <a:tabLst>
                <a:tab pos="457200" algn="l"/>
                <a:tab pos="914400" algn="l"/>
                <a:tab pos="1371600" algn="l"/>
                <a:tab pos="1828800" algn="l"/>
                <a:tab pos="3648075" algn="l"/>
              </a:tabLst>
            </a:pPr>
            <a:r>
              <a:rPr lang="en-US" sz="1800" dirty="0">
                <a:latin typeface="Abadi" panose="020B0604020104020204" pitchFamily="34" charset="0"/>
              </a:rPr>
              <a:t>In the world over and in broader terms, Motor Vehicle Administration involves total planning, organizing, controlling and managing of all aspects of vehicle registration, documentation and licensing, vehicle inspection, testing and certification, drivers’ training, testing and licensing, highway and streets patrols to enforce relevant traffic rules and regulations, traffic management and control, road traffic safety </a:t>
            </a:r>
            <a:r>
              <a:rPr lang="en-US" sz="1800" dirty="0" err="1">
                <a:latin typeface="Abadi" panose="020B0604020104020204" pitchFamily="34" charset="0"/>
              </a:rPr>
              <a:t>programmes</a:t>
            </a:r>
            <a:r>
              <a:rPr lang="en-US" sz="1800" dirty="0">
                <a:latin typeface="Abadi" panose="020B0604020104020204" pitchFamily="34" charset="0"/>
              </a:rPr>
              <a:t> and all other matters related thereto. </a:t>
            </a:r>
            <a:endParaRPr lang="en-NG" sz="1800" dirty="0">
              <a:latin typeface="Abadi" panose="020B0604020104020204" pitchFamily="34" charset="0"/>
            </a:endParaRPr>
          </a:p>
          <a:p>
            <a:endParaRPr lang="en-NG" sz="1800" dirty="0">
              <a:latin typeface="Abadi" panose="020B0604020104020204" pitchFamily="34" charset="0"/>
            </a:endParaRPr>
          </a:p>
        </p:txBody>
      </p:sp>
      <p:pic>
        <p:nvPicPr>
          <p:cNvPr id="17" name="Picture 4" descr="Cars in a traffic jam">
            <a:extLst>
              <a:ext uri="{FF2B5EF4-FFF2-40B4-BE49-F238E27FC236}">
                <a16:creationId xmlns:a16="http://schemas.microsoft.com/office/drawing/2014/main" id="{A5DD50EC-5B33-40C2-BCDD-F70E6C146E20}"/>
              </a:ext>
            </a:extLst>
          </p:cNvPr>
          <p:cNvPicPr>
            <a:picLocks noChangeAspect="1"/>
          </p:cNvPicPr>
          <p:nvPr/>
        </p:nvPicPr>
        <p:blipFill rotWithShape="1">
          <a:blip r:embed="rId2"/>
          <a:srcRect l="27673" r="2839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EF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37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C9B3-B977-44D9-A485-94CDB8CA3840}"/>
              </a:ext>
            </a:extLst>
          </p:cNvPr>
          <p:cNvSpPr>
            <a:spLocks noGrp="1"/>
          </p:cNvSpPr>
          <p:nvPr>
            <p:ph type="title"/>
          </p:nvPr>
        </p:nvSpPr>
        <p:spPr>
          <a:xfrm>
            <a:off x="4965430" y="629267"/>
            <a:ext cx="6586491" cy="1485847"/>
          </a:xfrm>
        </p:spPr>
        <p:txBody>
          <a:bodyPr anchor="b">
            <a:normAutofit/>
          </a:bodyPr>
          <a:lstStyle/>
          <a:p>
            <a:r>
              <a:rPr lang="en-US" sz="2800" b="1" dirty="0">
                <a:effectLst/>
                <a:latin typeface="A750-Sans" panose="00000400000000000000" pitchFamily="2" charset="0"/>
                <a:ea typeface="Times New Roman" panose="02020603050405020304" pitchFamily="18" charset="0"/>
              </a:rPr>
              <a:t>IMPLEMENTATION OF ROAD TAXES ACROSS THE GLOBE</a:t>
            </a:r>
            <a:br>
              <a:rPr lang="en-NG" sz="2800" dirty="0">
                <a:effectLst/>
                <a:latin typeface="A750-Sans" panose="00000400000000000000" pitchFamily="2" charset="0"/>
                <a:ea typeface="Times New Roman" panose="02020603050405020304" pitchFamily="18" charset="0"/>
              </a:rPr>
            </a:br>
            <a:endParaRPr lang="en-NG" sz="2800" dirty="0">
              <a:latin typeface="A750-Sans" panose="00000400000000000000" pitchFamily="2" charset="0"/>
            </a:endParaRPr>
          </a:p>
        </p:txBody>
      </p:sp>
      <p:pic>
        <p:nvPicPr>
          <p:cNvPr id="3" name="Picture 2">
            <a:extLst>
              <a:ext uri="{FF2B5EF4-FFF2-40B4-BE49-F238E27FC236}">
                <a16:creationId xmlns:a16="http://schemas.microsoft.com/office/drawing/2014/main" id="{6B9E2ACC-7560-4267-A9F1-4DF621D10C36}"/>
              </a:ext>
            </a:extLst>
          </p:cNvPr>
          <p:cNvPicPr>
            <a:picLocks noChangeAspect="1"/>
          </p:cNvPicPr>
          <p:nvPr/>
        </p:nvPicPr>
        <p:blipFill rotWithShape="1">
          <a:blip r:embed="rId2"/>
          <a:srcRect l="28065" r="25295" b="1"/>
          <a:stretch/>
        </p:blipFill>
        <p:spPr>
          <a:xfrm>
            <a:off x="20" y="10"/>
            <a:ext cx="4635571" cy="6857990"/>
          </a:xfrm>
          <a:prstGeom prst="rect">
            <a:avLst/>
          </a:prstGeom>
          <a:effectLst/>
        </p:spPr>
      </p:pic>
      <p:cxnSp>
        <p:nvCxnSpPr>
          <p:cNvPr id="51" name="Straight Connector 5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36149"/>
            </a:solidFill>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a:extLst>
              <a:ext uri="{FF2B5EF4-FFF2-40B4-BE49-F238E27FC236}">
                <a16:creationId xmlns:a16="http://schemas.microsoft.com/office/drawing/2014/main" id="{0ECBC540-09A1-49AB-867A-578A194E9022}"/>
              </a:ext>
            </a:extLst>
          </p:cNvPr>
          <p:cNvGraphicFramePr>
            <a:graphicFrameLocks noGrp="1"/>
          </p:cNvGraphicFramePr>
          <p:nvPr>
            <p:ph idx="1"/>
            <p:extLst>
              <p:ext uri="{D42A27DB-BD31-4B8C-83A1-F6EECF244321}">
                <p14:modId xmlns:p14="http://schemas.microsoft.com/office/powerpoint/2010/main" val="94742321"/>
              </p:ext>
            </p:extLst>
          </p:nvPr>
        </p:nvGraphicFramePr>
        <p:xfrm>
          <a:off x="4965431" y="2438400"/>
          <a:ext cx="7014638"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20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C9B3-B977-44D9-A485-94CDB8CA3840}"/>
              </a:ext>
            </a:extLst>
          </p:cNvPr>
          <p:cNvSpPr>
            <a:spLocks noGrp="1"/>
          </p:cNvSpPr>
          <p:nvPr>
            <p:ph type="title"/>
          </p:nvPr>
        </p:nvSpPr>
        <p:spPr>
          <a:xfrm>
            <a:off x="4965431" y="758085"/>
            <a:ext cx="6586491" cy="1357023"/>
          </a:xfrm>
        </p:spPr>
        <p:txBody>
          <a:bodyPr anchor="b">
            <a:normAutofit/>
          </a:bodyPr>
          <a:lstStyle/>
          <a:p>
            <a:r>
              <a:rPr lang="en-US" sz="2800" b="1" dirty="0">
                <a:effectLst/>
                <a:latin typeface="A750-Sans" panose="00000400000000000000" pitchFamily="2" charset="0"/>
                <a:ea typeface="Times New Roman" panose="02020603050405020304" pitchFamily="18" charset="0"/>
              </a:rPr>
              <a:t>IMPLEMENTATION OF ROAD TAXES ACROSS THE GLOBE</a:t>
            </a:r>
            <a:br>
              <a:rPr lang="en-NG" sz="2800" dirty="0">
                <a:effectLst/>
                <a:latin typeface="A750-Sans" panose="00000400000000000000" pitchFamily="2" charset="0"/>
                <a:ea typeface="Times New Roman" panose="02020603050405020304" pitchFamily="18" charset="0"/>
              </a:rPr>
            </a:br>
            <a:endParaRPr lang="en-NG" sz="2800" dirty="0">
              <a:latin typeface="A750-Sans" panose="00000400000000000000" pitchFamily="2" charset="0"/>
            </a:endParaRPr>
          </a:p>
        </p:txBody>
      </p:sp>
      <p:pic>
        <p:nvPicPr>
          <p:cNvPr id="3" name="Picture 2">
            <a:extLst>
              <a:ext uri="{FF2B5EF4-FFF2-40B4-BE49-F238E27FC236}">
                <a16:creationId xmlns:a16="http://schemas.microsoft.com/office/drawing/2014/main" id="{9AECDB27-F00E-453F-8E57-7A0A711925CF}"/>
              </a:ext>
            </a:extLst>
          </p:cNvPr>
          <p:cNvPicPr>
            <a:picLocks noChangeAspect="1"/>
          </p:cNvPicPr>
          <p:nvPr/>
        </p:nvPicPr>
        <p:blipFill rotWithShape="1">
          <a:blip r:embed="rId2"/>
          <a:srcRect l="30739" r="23804" b="-2"/>
          <a:stretch/>
        </p:blipFill>
        <p:spPr>
          <a:xfrm>
            <a:off x="20" y="10"/>
            <a:ext cx="4635571" cy="6857990"/>
          </a:xfrm>
          <a:prstGeom prst="rect">
            <a:avLst/>
          </a:prstGeom>
          <a:effectLst/>
        </p:spPr>
      </p:pic>
      <p:cxnSp>
        <p:nvCxnSpPr>
          <p:cNvPr id="55" name="Straight Connector 5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35B3F"/>
            </a:solidFill>
          </a:ln>
        </p:spPr>
        <p:style>
          <a:lnRef idx="1">
            <a:schemeClr val="accent1"/>
          </a:lnRef>
          <a:fillRef idx="0">
            <a:schemeClr val="accent1"/>
          </a:fillRef>
          <a:effectRef idx="0">
            <a:schemeClr val="accent1"/>
          </a:effectRef>
          <a:fontRef idx="minor">
            <a:schemeClr val="tx1"/>
          </a:fontRef>
        </p:style>
      </p:cxnSp>
      <p:graphicFrame>
        <p:nvGraphicFramePr>
          <p:cNvPr id="50" name="Content Placeholder 2">
            <a:extLst>
              <a:ext uri="{FF2B5EF4-FFF2-40B4-BE49-F238E27FC236}">
                <a16:creationId xmlns:a16="http://schemas.microsoft.com/office/drawing/2014/main" id="{5F9E93D3-EEC6-4931-848C-99FA0BC9F7B1}"/>
              </a:ext>
            </a:extLst>
          </p:cNvPr>
          <p:cNvGraphicFramePr>
            <a:graphicFrameLocks noGrp="1"/>
          </p:cNvGraphicFramePr>
          <p:nvPr>
            <p:ph idx="1"/>
            <p:extLst>
              <p:ext uri="{D42A27DB-BD31-4B8C-83A1-F6EECF244321}">
                <p14:modId xmlns:p14="http://schemas.microsoft.com/office/powerpoint/2010/main" val="3123102278"/>
              </p:ext>
            </p:extLst>
          </p:nvPr>
        </p:nvGraphicFramePr>
        <p:xfrm>
          <a:off x="4965431" y="2185989"/>
          <a:ext cx="6993207" cy="4514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688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22C3EA-102D-4AD1-A3E2-227084AA3786}"/>
              </a:ext>
            </a:extLst>
          </p:cNvPr>
          <p:cNvPicPr>
            <a:picLocks noChangeAspect="1"/>
          </p:cNvPicPr>
          <p:nvPr/>
        </p:nvPicPr>
        <p:blipFill rotWithShape="1">
          <a:blip r:embed="rId2"/>
          <a:srcRect t="12904" b="2827"/>
          <a:stretch/>
        </p:blipFill>
        <p:spPr>
          <a:xfrm>
            <a:off x="20" y="10"/>
            <a:ext cx="12191980" cy="6857990"/>
          </a:xfrm>
          <a:prstGeom prst="rect">
            <a:avLst/>
          </a:prstGeom>
        </p:spPr>
      </p:pic>
      <p:sp>
        <p:nvSpPr>
          <p:cNvPr id="26" name="Rectangle 2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6C9B3-B977-44D9-A485-94CDB8CA3840}"/>
              </a:ext>
            </a:extLst>
          </p:cNvPr>
          <p:cNvSpPr>
            <a:spLocks noGrp="1"/>
          </p:cNvSpPr>
          <p:nvPr>
            <p:ph type="title"/>
          </p:nvPr>
        </p:nvSpPr>
        <p:spPr>
          <a:xfrm>
            <a:off x="594804" y="640263"/>
            <a:ext cx="6619811" cy="1344975"/>
          </a:xfrm>
        </p:spPr>
        <p:txBody>
          <a:bodyPr>
            <a:normAutofit/>
          </a:bodyPr>
          <a:lstStyle/>
          <a:p>
            <a:r>
              <a:rPr lang="en-US" sz="2800" b="1" dirty="0">
                <a:effectLst/>
                <a:latin typeface="A750-Sans" panose="00000400000000000000" pitchFamily="2" charset="0"/>
                <a:ea typeface="Times New Roman" panose="02020603050405020304" pitchFamily="18" charset="0"/>
              </a:rPr>
              <a:t>IMPLEMENTATION OF ROAD TAXES ACROSS THE GLOBE</a:t>
            </a:r>
            <a:br>
              <a:rPr lang="en-NG" sz="2800" dirty="0">
                <a:effectLst/>
                <a:latin typeface="A750-Sans" panose="00000400000000000000" pitchFamily="2" charset="0"/>
                <a:ea typeface="Times New Roman" panose="02020603050405020304" pitchFamily="18" charset="0"/>
              </a:rPr>
            </a:br>
            <a:endParaRPr lang="en-NG" sz="2800" dirty="0">
              <a:latin typeface="A750-Sans" panose="00000400000000000000" pitchFamily="2" charset="0"/>
            </a:endParaRPr>
          </a:p>
        </p:txBody>
      </p:sp>
      <p:graphicFrame>
        <p:nvGraphicFramePr>
          <p:cNvPr id="5" name="Content Placeholder 2">
            <a:extLst>
              <a:ext uri="{FF2B5EF4-FFF2-40B4-BE49-F238E27FC236}">
                <a16:creationId xmlns:a16="http://schemas.microsoft.com/office/drawing/2014/main" id="{898CEC62-1F2E-4097-9399-FC47ADE482A1}"/>
              </a:ext>
            </a:extLst>
          </p:cNvPr>
          <p:cNvGraphicFramePr>
            <a:graphicFrameLocks noGrp="1"/>
          </p:cNvGraphicFramePr>
          <p:nvPr>
            <p:ph idx="1"/>
            <p:extLst>
              <p:ext uri="{D42A27DB-BD31-4B8C-83A1-F6EECF244321}">
                <p14:modId xmlns:p14="http://schemas.microsoft.com/office/powerpoint/2010/main" val="1303026899"/>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028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4942368" y="102109"/>
            <a:ext cx="6586491" cy="1286160"/>
          </a:xfrm>
        </p:spPr>
        <p:txBody>
          <a:bodyPr anchor="b">
            <a:normAutofit/>
          </a:bodyPr>
          <a:lstStyle/>
          <a:p>
            <a:r>
              <a:rPr lang="en-US" sz="4100" b="1" dirty="0">
                <a:effectLst/>
                <a:latin typeface="Times New Roman" panose="02020603050405020304" pitchFamily="18" charset="0"/>
                <a:ea typeface="Times New Roman" panose="02020603050405020304" pitchFamily="18" charset="0"/>
              </a:rPr>
              <a:t>NIGERIA</a:t>
            </a:r>
            <a:br>
              <a:rPr lang="en-NG" sz="4100" b="1" dirty="0">
                <a:effectLst/>
                <a:latin typeface="Times New Roman" panose="02020603050405020304" pitchFamily="18" charset="0"/>
                <a:ea typeface="Times New Roman" panose="02020603050405020304" pitchFamily="18" charset="0"/>
              </a:rPr>
            </a:br>
            <a:endParaRPr lang="en-NG" sz="4100" b="1" dirty="0"/>
          </a:p>
        </p:txBody>
      </p:sp>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4942368" y="802481"/>
            <a:ext cx="6966262" cy="5891213"/>
          </a:xfrm>
        </p:spPr>
        <p:txBody>
          <a:bodyPr>
            <a:normAutofit/>
          </a:bodyPr>
          <a:lstStyle/>
          <a:p>
            <a:pPr marL="0" lvl="0" indent="0">
              <a:spcAft>
                <a:spcPts val="1000"/>
              </a:spcAft>
              <a:buNone/>
            </a:pPr>
            <a:r>
              <a:rPr lang="en-CA" sz="1800" b="1" dirty="0">
                <a:effectLst/>
                <a:latin typeface="Times New Roman" panose="02020603050405020304" pitchFamily="18" charset="0"/>
                <a:ea typeface="Calibri" panose="020F0502020204030204" pitchFamily="34" charset="0"/>
                <a:cs typeface="Times New Roman" panose="02020603050405020304" pitchFamily="18" charset="0"/>
              </a:rPr>
              <a:t>ROAD TAX ADMINISTRATION DEPARTMENT / BOARD OF INTERNAL REVENUE: </a:t>
            </a:r>
            <a:r>
              <a:rPr lang="en-CA" sz="1800" dirty="0">
                <a:latin typeface="Times New Roman" panose="02020603050405020304" pitchFamily="18" charset="0"/>
                <a:ea typeface="Calibri" panose="020F0502020204030204" pitchFamily="34" charset="0"/>
                <a:cs typeface="Times New Roman" panose="02020603050405020304" pitchFamily="18" charset="0"/>
              </a:rPr>
              <a:t>i</a:t>
            </a: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s responsible for the collection of Motor Vehicle registration, renewal of number plates and drivers licence fees, fines and other related trade licence payment and distribution of permanent licence to applicants.</a:t>
            </a:r>
          </a:p>
          <a:p>
            <a:pPr marL="0" lvl="0" indent="0">
              <a:spcAft>
                <a:spcPts val="1000"/>
              </a:spcAft>
              <a:buNone/>
            </a:pPr>
            <a:r>
              <a:rPr lang="en-US" sz="1800" dirty="0">
                <a:effectLst/>
                <a:latin typeface="Times New Roman" panose="02020603050405020304" pitchFamily="18" charset="0"/>
                <a:ea typeface="Times New Roman" panose="02020603050405020304" pitchFamily="18" charset="0"/>
              </a:rPr>
              <a:t>The Road Tax Administration has the following functions:</a:t>
            </a:r>
            <a:endParaRPr lang="en-NG" sz="1800" dirty="0">
              <a:effectLst/>
              <a:latin typeface="Times New Roman" panose="02020603050405020304" pitchFamily="18" charset="0"/>
              <a:ea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Registration and renewal of motor vehicles, motorcycles and tricycles security licensing documents commonly referred to as motor vehicles particulars.</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Ordering and administration of identification marks or number plates from the Federal Road Safety Corps (FRSC) Plant where number plates are processed for the registration of motor vehicles, motorcycles and tricycles for private and commercial purposes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Registration and administration of special permits for auto dealers, spare-parts dealers and mechanic workshops to ensure that they are properly licensed to operate for commercial purposes to enhance road traffic and motor vehicle administration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1800" dirty="0"/>
          </a:p>
        </p:txBody>
      </p:sp>
      <p:pic>
        <p:nvPicPr>
          <p:cNvPr id="4" name="Picture 3">
            <a:extLst>
              <a:ext uri="{FF2B5EF4-FFF2-40B4-BE49-F238E27FC236}">
                <a16:creationId xmlns:a16="http://schemas.microsoft.com/office/drawing/2014/main" id="{1DAAE494-E89C-450C-8CA1-F6877C08B09A}"/>
              </a:ext>
            </a:extLst>
          </p:cNvPr>
          <p:cNvPicPr>
            <a:picLocks noChangeAspect="1"/>
          </p:cNvPicPr>
          <p:nvPr/>
        </p:nvPicPr>
        <p:blipFill rotWithShape="1">
          <a:blip r:embed="rId2"/>
          <a:srcRect l="33507" r="25937"/>
          <a:stretch/>
        </p:blipFill>
        <p:spPr>
          <a:xfrm>
            <a:off x="20" y="10"/>
            <a:ext cx="4635571" cy="6857990"/>
          </a:xfrm>
          <a:prstGeom prst="rect">
            <a:avLst/>
          </a:prstGeom>
          <a:effectLst/>
        </p:spPr>
      </p:pic>
      <p:cxnSp>
        <p:nvCxnSpPr>
          <p:cNvPr id="41" name="Straight Connector 3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4C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21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176212" y="3881436"/>
            <a:ext cx="2374107" cy="2452687"/>
          </a:xfrm>
        </p:spPr>
        <p:txBody>
          <a:bodyPr anchor="ctr">
            <a:normAutofit/>
          </a:bodyPr>
          <a:lstStyle/>
          <a:p>
            <a:r>
              <a:rPr lang="en-US" sz="3600" b="1" dirty="0">
                <a:effectLst/>
                <a:latin typeface="Times New Roman" panose="02020603050405020304" pitchFamily="18" charset="0"/>
                <a:ea typeface="Times New Roman" panose="02020603050405020304" pitchFamily="18" charset="0"/>
              </a:rPr>
              <a:t>NIGERIA</a:t>
            </a:r>
            <a:br>
              <a:rPr lang="en-NG" sz="3600" b="1" dirty="0">
                <a:effectLst/>
                <a:latin typeface="Times New Roman" panose="02020603050405020304" pitchFamily="18" charset="0"/>
                <a:ea typeface="Times New Roman" panose="02020603050405020304" pitchFamily="18" charset="0"/>
              </a:rPr>
            </a:br>
            <a:endParaRPr lang="en-NG" sz="3600" b="1" dirty="0"/>
          </a:p>
        </p:txBody>
      </p:sp>
      <p:pic>
        <p:nvPicPr>
          <p:cNvPr id="4" name="Picture 3">
            <a:extLst>
              <a:ext uri="{FF2B5EF4-FFF2-40B4-BE49-F238E27FC236}">
                <a16:creationId xmlns:a16="http://schemas.microsoft.com/office/drawing/2014/main" id="{214BF5FB-962A-4F14-84DF-C186BC01A4E3}"/>
              </a:ext>
            </a:extLst>
          </p:cNvPr>
          <p:cNvPicPr>
            <a:picLocks noChangeAspect="1"/>
          </p:cNvPicPr>
          <p:nvPr/>
        </p:nvPicPr>
        <p:blipFill rotWithShape="1">
          <a:blip r:embed="rId2"/>
          <a:srcRect t="17830" b="2806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2736057" y="3863011"/>
            <a:ext cx="9194006" cy="2947988"/>
          </a:xfrm>
        </p:spPr>
        <p:txBody>
          <a:bodyPr anchor="ctr">
            <a:noAutofit/>
          </a:bodyPr>
          <a:lstStyle/>
          <a:p>
            <a:pPr marL="34290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 ensure effective collaboration with the FRSC and VIO for the administration and issuance of National Drivers Licence in collaboration under a tripartite arrangement in the state</a:t>
            </a: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 maintain a central database management system with the introduction of electronic online vehicle registration to automate all the manual process of motor vehicle registration, renewal of security licensing and other related road taxes documents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Establishing a One Stop Shop in all the Motor Licensing Authority (MLAs) offices using technology to drive tax administration for the purpose of optimizing Internally Generated revenue (IGR)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Promote transparency and accountability in road tax administration.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1800" dirty="0"/>
          </a:p>
        </p:txBody>
      </p:sp>
    </p:spTree>
    <p:extLst>
      <p:ext uri="{BB962C8B-B14F-4D97-AF65-F5344CB8AC3E}">
        <p14:creationId xmlns:p14="http://schemas.microsoft.com/office/powerpoint/2010/main" val="3326409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86910-0D68-4A88-B1BA-65518F47436B}"/>
              </a:ext>
            </a:extLst>
          </p:cNvPr>
          <p:cNvSpPr>
            <a:spLocks noGrp="1"/>
          </p:cNvSpPr>
          <p:nvPr>
            <p:ph type="title"/>
          </p:nvPr>
        </p:nvSpPr>
        <p:spPr>
          <a:xfrm>
            <a:off x="7138704" y="0"/>
            <a:ext cx="3822189" cy="1899912"/>
          </a:xfrm>
        </p:spPr>
        <p:txBody>
          <a:bodyPr>
            <a:normAutofit/>
          </a:bodyPr>
          <a:lstStyle/>
          <a:p>
            <a:r>
              <a:rPr lang="en-US" sz="4000" b="1" dirty="0">
                <a:effectLst/>
                <a:latin typeface="Times New Roman" panose="02020603050405020304" pitchFamily="18" charset="0"/>
                <a:ea typeface="Times New Roman" panose="02020603050405020304" pitchFamily="18" charset="0"/>
              </a:rPr>
              <a:t>NIGERIA</a:t>
            </a:r>
            <a:br>
              <a:rPr lang="en-NG" sz="4000" b="1" dirty="0">
                <a:effectLst/>
                <a:latin typeface="Times New Roman" panose="02020603050405020304" pitchFamily="18" charset="0"/>
                <a:ea typeface="Times New Roman" panose="02020603050405020304" pitchFamily="18" charset="0"/>
              </a:rPr>
            </a:br>
            <a:endParaRPr lang="en-NG" sz="4000" b="1" dirty="0"/>
          </a:p>
        </p:txBody>
      </p:sp>
      <p:pic>
        <p:nvPicPr>
          <p:cNvPr id="4" name="Picture 3">
            <a:extLst>
              <a:ext uri="{FF2B5EF4-FFF2-40B4-BE49-F238E27FC236}">
                <a16:creationId xmlns:a16="http://schemas.microsoft.com/office/drawing/2014/main" id="{385A5E4A-CEF9-4C80-BAC5-2DDA640C7C53}"/>
              </a:ext>
            </a:extLst>
          </p:cNvPr>
          <p:cNvPicPr>
            <a:picLocks noChangeAspect="1"/>
          </p:cNvPicPr>
          <p:nvPr/>
        </p:nvPicPr>
        <p:blipFill rotWithShape="1">
          <a:blip r:embed="rId2"/>
          <a:srcRect l="2913" r="22745" b="-2"/>
          <a:stretch/>
        </p:blipFill>
        <p:spPr>
          <a:xfrm>
            <a:off x="0" y="10"/>
            <a:ext cx="6936390" cy="6857990"/>
          </a:xfrm>
          <a:prstGeom prst="rect">
            <a:avLst/>
          </a:prstGeom>
        </p:spPr>
      </p:pic>
      <p:sp>
        <p:nvSpPr>
          <p:cNvPr id="3" name="Content Placeholder 2">
            <a:extLst>
              <a:ext uri="{FF2B5EF4-FFF2-40B4-BE49-F238E27FC236}">
                <a16:creationId xmlns:a16="http://schemas.microsoft.com/office/drawing/2014/main" id="{ACA911F6-569D-47AC-A094-D8EABA64E660}"/>
              </a:ext>
            </a:extLst>
          </p:cNvPr>
          <p:cNvSpPr>
            <a:spLocks noGrp="1"/>
          </p:cNvSpPr>
          <p:nvPr>
            <p:ph idx="1"/>
          </p:nvPr>
        </p:nvSpPr>
        <p:spPr>
          <a:xfrm>
            <a:off x="7138703" y="1047750"/>
            <a:ext cx="4827078" cy="5595938"/>
          </a:xfrm>
        </p:spPr>
        <p:txBody>
          <a:bodyPr>
            <a:noAutofit/>
          </a:bodyPr>
          <a:lstStyle/>
          <a:p>
            <a:pPr marL="34290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 ensure effective collaboration with the FRSC and VIO for the administration and issuance of National Drivers Licence in collaboration under a tripartite arrangement in the state</a:t>
            </a: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To maintain a central database management system with the introduction of electronic online vehicle registration to automate all the manual process of motor vehicle registration, renewal of security licensing and other related road taxes documents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Establishing a One Stop Shop in all the Motor Licensing Authority (MLAs) offices using technology to drive tax administration for the purpose of optimizing Internally Generated revenue (IGR) in the state</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CA" sz="1800" dirty="0">
                <a:effectLst/>
                <a:latin typeface="Times New Roman" panose="02020603050405020304" pitchFamily="18" charset="0"/>
                <a:ea typeface="Calibri" panose="020F0502020204030204" pitchFamily="34" charset="0"/>
                <a:cs typeface="Times New Roman" panose="02020603050405020304" pitchFamily="18" charset="0"/>
              </a:rPr>
              <a:t>Promote transparency and accountability in road tax administration.</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G" sz="1800" dirty="0"/>
          </a:p>
        </p:txBody>
      </p:sp>
    </p:spTree>
    <p:extLst>
      <p:ext uri="{BB962C8B-B14F-4D97-AF65-F5344CB8AC3E}">
        <p14:creationId xmlns:p14="http://schemas.microsoft.com/office/powerpoint/2010/main" val="299038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1666</Words>
  <Application>Microsoft Office PowerPoint</Application>
  <PresentationFormat>Widescreen</PresentationFormat>
  <Paragraphs>104</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A750-Sans</vt:lpstr>
      <vt:lpstr>Abadi</vt:lpstr>
      <vt:lpstr>Arial</vt:lpstr>
      <vt:lpstr>Blackadder ITC</vt:lpstr>
      <vt:lpstr>Calibri</vt:lpstr>
      <vt:lpstr>Calibri Light</vt:lpstr>
      <vt:lpstr>Symbol</vt:lpstr>
      <vt:lpstr>Times New Roman</vt:lpstr>
      <vt:lpstr>Office Theme</vt:lpstr>
      <vt:lpstr>Road Tax Administration in Nigeria:  Challenges and Prospects</vt:lpstr>
      <vt:lpstr>INTRODUCTION: Definitions</vt:lpstr>
      <vt:lpstr>INTRODUCTION: Definitions</vt:lpstr>
      <vt:lpstr>IMPLEMENTATION OF ROAD TAXES ACROSS THE GLOBE </vt:lpstr>
      <vt:lpstr>IMPLEMENTATION OF ROAD TAXES ACROSS THE GLOBE </vt:lpstr>
      <vt:lpstr>IMPLEMENTATION OF ROAD TAXES ACROSS THE GLOBE </vt:lpstr>
      <vt:lpstr>NIGERIA </vt:lpstr>
      <vt:lpstr>NIGERIA </vt:lpstr>
      <vt:lpstr>NIGERIA </vt:lpstr>
      <vt:lpstr>NIGERIA </vt:lpstr>
      <vt:lpstr>THE IGR ADVANTAGE</vt:lpstr>
      <vt:lpstr>BENEFITS</vt:lpstr>
      <vt:lpstr>CHALLENGES</vt:lpstr>
      <vt:lpstr>REQUIRED GOVERNMENT SUPPORT &amp; INTERVENTION</vt:lpstr>
      <vt:lpstr>PROSPECTS: POTENTIAL SOURCES OF REVENUE</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TAX ADMINISTRATION IN NIGERIA:  CHALLENGES AND PROSPECTS</dc:title>
  <dc:creator>Suzanne Myada</dc:creator>
  <cp:lastModifiedBy>Martin Ike-Muonso</cp:lastModifiedBy>
  <cp:revision>7</cp:revision>
  <dcterms:created xsi:type="dcterms:W3CDTF">2022-02-25T08:10:35Z</dcterms:created>
  <dcterms:modified xsi:type="dcterms:W3CDTF">2022-02-25T13:31:58Z</dcterms:modified>
</cp:coreProperties>
</file>